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dp" ContentType="image/vnd.ms-photo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Boyle" initials="SB" lastIdx="4" clrIdx="0">
    <p:extLst/>
  </p:cmAuthor>
  <p:cmAuthor id="2" name="Sarah Boyle" initials="SB [2]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9896"/>
    <a:srgbClr val="CE174A"/>
    <a:srgbClr val="FF6F00"/>
    <a:srgbClr val="ED6D34"/>
    <a:srgbClr val="00BFA5"/>
    <a:srgbClr val="1DE9B6"/>
    <a:srgbClr val="26A96A"/>
    <a:srgbClr val="039BE5"/>
    <a:srgbClr val="FFC107"/>
    <a:srgbClr val="03A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95"/>
    <p:restoredTop sz="96341"/>
  </p:normalViewPr>
  <p:slideViewPr>
    <p:cSldViewPr snapToGrid="0" snapToObjects="1">
      <p:cViewPr>
        <p:scale>
          <a:sx n="73" d="100"/>
          <a:sy n="73" d="100"/>
        </p:scale>
        <p:origin x="-2832" y="-1021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47D65-5D3F-CD4F-96CF-C16EA9FFDE32}" type="doc">
      <dgm:prSet loTypeId="urn:microsoft.com/office/officeart/2005/8/layout/venn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C5A314-7413-0146-A5B6-C60204A8D2DB}">
      <dgm:prSet phldrT="[Text]" custT="1"/>
      <dgm:spPr>
        <a:solidFill>
          <a:srgbClr val="EC9896"/>
        </a:solidFill>
      </dgm:spPr>
      <dgm:t>
        <a:bodyPr/>
        <a:lstStyle/>
        <a:p>
          <a:r>
            <a:rPr lang="en-US" sz="2400" b="0" i="0" dirty="0" smtClean="0">
              <a:latin typeface="Avenir Light" charset="0"/>
              <a:ea typeface="Avenir Light" charset="0"/>
              <a:cs typeface="Avenir Light" charset="0"/>
            </a:rPr>
            <a:t>I believe things will turn out well</a:t>
          </a:r>
          <a:endParaRPr lang="en-US" sz="2400" b="0" i="0" dirty="0">
            <a:latin typeface="Avenir Light" charset="0"/>
            <a:ea typeface="Avenir Light" charset="0"/>
            <a:cs typeface="Avenir Light" charset="0"/>
          </a:endParaRPr>
        </a:p>
      </dgm:t>
    </dgm:pt>
    <dgm:pt modelId="{7BD78C05-D443-0747-BE6F-E21E9CAEEEE6}" type="parTrans" cxnId="{B2D4D3DC-10C0-674D-9859-D5873F9E99AD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1BD46263-0CDD-934C-97EE-C527E0FCC033}" type="sibTrans" cxnId="{B2D4D3DC-10C0-674D-9859-D5873F9E99AD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508CCA85-603A-1A4F-AD92-89EBE3664664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sz="2400" b="0" i="0" dirty="0" smtClean="0">
              <a:latin typeface="Avenir Light" charset="0"/>
              <a:ea typeface="Avenir Light" charset="0"/>
              <a:cs typeface="Avenir Light" charset="0"/>
            </a:rPr>
            <a:t>I value myself</a:t>
          </a:r>
          <a:endParaRPr lang="en-US" sz="2400" b="0" i="0" dirty="0">
            <a:latin typeface="Avenir Light" charset="0"/>
            <a:ea typeface="Avenir Light" charset="0"/>
            <a:cs typeface="Avenir Light" charset="0"/>
          </a:endParaRPr>
        </a:p>
      </dgm:t>
    </dgm:pt>
    <dgm:pt modelId="{6BC80AB4-DF49-B94A-A876-3ABDEAC0E7B1}" type="parTrans" cxnId="{C2616FD2-A837-214A-B057-36A1BF98C1C4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07E2EB34-92F9-254C-BA3E-C43F801F2347}" type="sibTrans" cxnId="{C2616FD2-A837-214A-B057-36A1BF98C1C4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10F38C28-27B5-B240-AC2B-378C1B7F4332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sz="2400" b="0" i="0" dirty="0" smtClean="0">
              <a:latin typeface="Avenir Light" charset="0"/>
              <a:ea typeface="Avenir Light" charset="0"/>
              <a:cs typeface="Avenir Light" charset="0"/>
            </a:rPr>
            <a:t>I can adapt to new situations</a:t>
          </a:r>
          <a:endParaRPr lang="en-US" sz="2400" b="0" i="0" dirty="0">
            <a:latin typeface="Avenir Light" charset="0"/>
            <a:ea typeface="Avenir Light" charset="0"/>
            <a:cs typeface="Avenir Light" charset="0"/>
          </a:endParaRPr>
        </a:p>
      </dgm:t>
    </dgm:pt>
    <dgm:pt modelId="{49FC75B3-CD4B-B54A-BB9A-8B24413274DC}" type="parTrans" cxnId="{B1B4C21A-4E13-AF4D-A76A-A12F304BA83C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C81C0A30-5CD0-7B4C-BE04-60D8C1FB08CA}" type="sibTrans" cxnId="{B1B4C21A-4E13-AF4D-A76A-A12F304BA83C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079922D3-6F4D-A24C-B5FD-981E0C8B8E75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0" i="0" dirty="0" smtClean="0">
              <a:latin typeface="Avenir Light" charset="0"/>
              <a:ea typeface="Avenir Light" charset="0"/>
              <a:cs typeface="Avenir Light" charset="0"/>
            </a:rPr>
            <a:t>If I try I will succeed</a:t>
          </a:r>
          <a:endParaRPr lang="en-US" sz="2400" b="0" i="0" dirty="0">
            <a:latin typeface="Avenir Light" charset="0"/>
            <a:ea typeface="Avenir Light" charset="0"/>
            <a:cs typeface="Avenir Light" charset="0"/>
          </a:endParaRPr>
        </a:p>
      </dgm:t>
    </dgm:pt>
    <dgm:pt modelId="{9E400F46-3300-E049-84A9-7625630CB683}" type="parTrans" cxnId="{A4B0C780-4B78-CB42-BCB4-7F1B8A230A36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3BD7D52B-63BD-7A44-8693-CA30037E6D70}" type="sibTrans" cxnId="{A4B0C780-4B78-CB42-BCB4-7F1B8A230A36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7DC9B3CF-92B1-ED49-8FF4-95E0EEB58230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400" b="0" i="0" dirty="0" smtClean="0">
              <a:latin typeface="Avenir Light" charset="0"/>
              <a:ea typeface="Avenir Light" charset="0"/>
              <a:cs typeface="Avenir Light" charset="0"/>
            </a:rPr>
            <a:t>I trust other people</a:t>
          </a:r>
          <a:endParaRPr lang="en-US" sz="2400" b="0" i="0" dirty="0">
            <a:latin typeface="Avenir Light" charset="0"/>
            <a:ea typeface="Avenir Light" charset="0"/>
            <a:cs typeface="Avenir Light" charset="0"/>
          </a:endParaRPr>
        </a:p>
      </dgm:t>
    </dgm:pt>
    <dgm:pt modelId="{4A68CB09-7FA9-F549-A8EA-786ADE5E7125}" type="parTrans" cxnId="{93E32872-E0E4-0A41-801F-A21CE40EDB7D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F55CC928-1471-074E-A7F3-5CA34C8AB268}" type="sibTrans" cxnId="{93E32872-E0E4-0A41-801F-A21CE40EDB7D}">
      <dgm:prSet/>
      <dgm:spPr/>
      <dgm:t>
        <a:bodyPr/>
        <a:lstStyle/>
        <a:p>
          <a:endParaRPr lang="en-US" b="0" i="0">
            <a:latin typeface="Avenir Light" charset="0"/>
            <a:ea typeface="Avenir Light" charset="0"/>
            <a:cs typeface="Avenir Light" charset="0"/>
          </a:endParaRPr>
        </a:p>
      </dgm:t>
    </dgm:pt>
    <dgm:pt modelId="{C8BE621D-52A3-8A4F-B4F4-D5497F3FA9B9}" type="pres">
      <dgm:prSet presAssocID="{CE747D65-5D3F-CD4F-96CF-C16EA9FFDE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58A970-B69E-CE46-89B1-B3C0742FA101}" type="pres">
      <dgm:prSet presAssocID="{10F38C28-27B5-B240-AC2B-378C1B7F4332}" presName="Name5" presStyleLbl="vennNode1" presStyleIdx="0" presStyleCnt="5" custScaleY="128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32D76-E289-D247-AB3C-E6C224EE7960}" type="pres">
      <dgm:prSet presAssocID="{C81C0A30-5CD0-7B4C-BE04-60D8C1FB08CA}" presName="space" presStyleCnt="0"/>
      <dgm:spPr/>
    </dgm:pt>
    <dgm:pt modelId="{C251D67D-C888-B34B-A388-9BF7A5ABD02B}" type="pres">
      <dgm:prSet presAssocID="{079922D3-6F4D-A24C-B5FD-981E0C8B8E75}" presName="Name5" presStyleLbl="vennNode1" presStyleIdx="1" presStyleCnt="5" custScaleY="128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377EF3-4231-7B41-92EF-F7AAF9151E55}" type="pres">
      <dgm:prSet presAssocID="{3BD7D52B-63BD-7A44-8693-CA30037E6D70}" presName="space" presStyleCnt="0"/>
      <dgm:spPr/>
    </dgm:pt>
    <dgm:pt modelId="{D9FFF60D-D0A1-0344-BA10-F917C5B1B6F5}" type="pres">
      <dgm:prSet presAssocID="{7DC9B3CF-92B1-ED49-8FF4-95E0EEB58230}" presName="Name5" presStyleLbl="vennNode1" presStyleIdx="2" presStyleCnt="5" custScaleY="1281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79C63-D0FB-7845-82FA-C5D23BBBB3CD}" type="pres">
      <dgm:prSet presAssocID="{F55CC928-1471-074E-A7F3-5CA34C8AB268}" presName="space" presStyleCnt="0"/>
      <dgm:spPr/>
    </dgm:pt>
    <dgm:pt modelId="{0664E693-C816-364F-8FDF-92C4CDAF5E96}" type="pres">
      <dgm:prSet presAssocID="{18C5A314-7413-0146-A5B6-C60204A8D2DB}" presName="Name5" presStyleLbl="vennNode1" presStyleIdx="3" presStyleCnt="5" custScaleY="1248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DE2F7-1B7B-194C-84CB-CA74C206AA02}" type="pres">
      <dgm:prSet presAssocID="{1BD46263-0CDD-934C-97EE-C527E0FCC033}" presName="space" presStyleCnt="0"/>
      <dgm:spPr/>
    </dgm:pt>
    <dgm:pt modelId="{785FA2D8-6A69-2343-9DFC-42B22D89B33A}" type="pres">
      <dgm:prSet presAssocID="{508CCA85-603A-1A4F-AD92-89EBE3664664}" presName="Name5" presStyleLbl="vennNode1" presStyleIdx="4" presStyleCnt="5" custScaleY="1248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E32872-E0E4-0A41-801F-A21CE40EDB7D}" srcId="{CE747D65-5D3F-CD4F-96CF-C16EA9FFDE32}" destId="{7DC9B3CF-92B1-ED49-8FF4-95E0EEB58230}" srcOrd="2" destOrd="0" parTransId="{4A68CB09-7FA9-F549-A8EA-786ADE5E7125}" sibTransId="{F55CC928-1471-074E-A7F3-5CA34C8AB268}"/>
    <dgm:cxn modelId="{FC12430D-BF66-AD44-A552-AAFB71274A95}" type="presOf" srcId="{7DC9B3CF-92B1-ED49-8FF4-95E0EEB58230}" destId="{D9FFF60D-D0A1-0344-BA10-F917C5B1B6F5}" srcOrd="0" destOrd="0" presId="urn:microsoft.com/office/officeart/2005/8/layout/venn3"/>
    <dgm:cxn modelId="{E9C52AAE-8148-0747-A588-1482C922CB50}" type="presOf" srcId="{079922D3-6F4D-A24C-B5FD-981E0C8B8E75}" destId="{C251D67D-C888-B34B-A388-9BF7A5ABD02B}" srcOrd="0" destOrd="0" presId="urn:microsoft.com/office/officeart/2005/8/layout/venn3"/>
    <dgm:cxn modelId="{BE166C5B-4F95-C24E-8AD9-B10679510E96}" type="presOf" srcId="{508CCA85-603A-1A4F-AD92-89EBE3664664}" destId="{785FA2D8-6A69-2343-9DFC-42B22D89B33A}" srcOrd="0" destOrd="0" presId="urn:microsoft.com/office/officeart/2005/8/layout/venn3"/>
    <dgm:cxn modelId="{C2616FD2-A837-214A-B057-36A1BF98C1C4}" srcId="{CE747D65-5D3F-CD4F-96CF-C16EA9FFDE32}" destId="{508CCA85-603A-1A4F-AD92-89EBE3664664}" srcOrd="4" destOrd="0" parTransId="{6BC80AB4-DF49-B94A-A876-3ABDEAC0E7B1}" sibTransId="{07E2EB34-92F9-254C-BA3E-C43F801F2347}"/>
    <dgm:cxn modelId="{43C07AAB-47EB-C545-B2AF-78C944893786}" type="presOf" srcId="{18C5A314-7413-0146-A5B6-C60204A8D2DB}" destId="{0664E693-C816-364F-8FDF-92C4CDAF5E96}" srcOrd="0" destOrd="0" presId="urn:microsoft.com/office/officeart/2005/8/layout/venn3"/>
    <dgm:cxn modelId="{6AC15CCA-FF7F-3D49-8998-DFD490D3BF28}" type="presOf" srcId="{10F38C28-27B5-B240-AC2B-378C1B7F4332}" destId="{E258A970-B69E-CE46-89B1-B3C0742FA101}" srcOrd="0" destOrd="0" presId="urn:microsoft.com/office/officeart/2005/8/layout/venn3"/>
    <dgm:cxn modelId="{B1B4C21A-4E13-AF4D-A76A-A12F304BA83C}" srcId="{CE747D65-5D3F-CD4F-96CF-C16EA9FFDE32}" destId="{10F38C28-27B5-B240-AC2B-378C1B7F4332}" srcOrd="0" destOrd="0" parTransId="{49FC75B3-CD4B-B54A-BB9A-8B24413274DC}" sibTransId="{C81C0A30-5CD0-7B4C-BE04-60D8C1FB08CA}"/>
    <dgm:cxn modelId="{B2D4D3DC-10C0-674D-9859-D5873F9E99AD}" srcId="{CE747D65-5D3F-CD4F-96CF-C16EA9FFDE32}" destId="{18C5A314-7413-0146-A5B6-C60204A8D2DB}" srcOrd="3" destOrd="0" parTransId="{7BD78C05-D443-0747-BE6F-E21E9CAEEEE6}" sibTransId="{1BD46263-0CDD-934C-97EE-C527E0FCC033}"/>
    <dgm:cxn modelId="{7D8884B1-DEBA-2240-B4D0-75716A2C7F57}" type="presOf" srcId="{CE747D65-5D3F-CD4F-96CF-C16EA9FFDE32}" destId="{C8BE621D-52A3-8A4F-B4F4-D5497F3FA9B9}" srcOrd="0" destOrd="0" presId="urn:microsoft.com/office/officeart/2005/8/layout/venn3"/>
    <dgm:cxn modelId="{A4B0C780-4B78-CB42-BCB4-7F1B8A230A36}" srcId="{CE747D65-5D3F-CD4F-96CF-C16EA9FFDE32}" destId="{079922D3-6F4D-A24C-B5FD-981E0C8B8E75}" srcOrd="1" destOrd="0" parTransId="{9E400F46-3300-E049-84A9-7625630CB683}" sibTransId="{3BD7D52B-63BD-7A44-8693-CA30037E6D70}"/>
    <dgm:cxn modelId="{2B351500-22E1-3D4F-B033-38B8E0941AD7}" type="presParOf" srcId="{C8BE621D-52A3-8A4F-B4F4-D5497F3FA9B9}" destId="{E258A970-B69E-CE46-89B1-B3C0742FA101}" srcOrd="0" destOrd="0" presId="urn:microsoft.com/office/officeart/2005/8/layout/venn3"/>
    <dgm:cxn modelId="{7202DB48-CB4D-9747-B041-55AEB61E8270}" type="presParOf" srcId="{C8BE621D-52A3-8A4F-B4F4-D5497F3FA9B9}" destId="{1E932D76-E289-D247-AB3C-E6C224EE7960}" srcOrd="1" destOrd="0" presId="urn:microsoft.com/office/officeart/2005/8/layout/venn3"/>
    <dgm:cxn modelId="{8E5A9A02-5F7D-8642-BB91-C880418D66E5}" type="presParOf" srcId="{C8BE621D-52A3-8A4F-B4F4-D5497F3FA9B9}" destId="{C251D67D-C888-B34B-A388-9BF7A5ABD02B}" srcOrd="2" destOrd="0" presId="urn:microsoft.com/office/officeart/2005/8/layout/venn3"/>
    <dgm:cxn modelId="{96B4CAD6-C649-4B47-9815-4D4C573CC0A0}" type="presParOf" srcId="{C8BE621D-52A3-8A4F-B4F4-D5497F3FA9B9}" destId="{AC377EF3-4231-7B41-92EF-F7AAF9151E55}" srcOrd="3" destOrd="0" presId="urn:microsoft.com/office/officeart/2005/8/layout/venn3"/>
    <dgm:cxn modelId="{F5AC3436-CB37-E447-9AD5-E6A1FA1090C9}" type="presParOf" srcId="{C8BE621D-52A3-8A4F-B4F4-D5497F3FA9B9}" destId="{D9FFF60D-D0A1-0344-BA10-F917C5B1B6F5}" srcOrd="4" destOrd="0" presId="urn:microsoft.com/office/officeart/2005/8/layout/venn3"/>
    <dgm:cxn modelId="{F201F2BB-E594-084E-8FAC-098C9CBA2F7C}" type="presParOf" srcId="{C8BE621D-52A3-8A4F-B4F4-D5497F3FA9B9}" destId="{4B779C63-D0FB-7845-82FA-C5D23BBBB3CD}" srcOrd="5" destOrd="0" presId="urn:microsoft.com/office/officeart/2005/8/layout/venn3"/>
    <dgm:cxn modelId="{F8BAAD35-2878-1942-86CE-6F8212B52C8D}" type="presParOf" srcId="{C8BE621D-52A3-8A4F-B4F4-D5497F3FA9B9}" destId="{0664E693-C816-364F-8FDF-92C4CDAF5E96}" srcOrd="6" destOrd="0" presId="urn:microsoft.com/office/officeart/2005/8/layout/venn3"/>
    <dgm:cxn modelId="{C8BD815F-F6CB-3E40-9661-CA0C2E0BD924}" type="presParOf" srcId="{C8BE621D-52A3-8A4F-B4F4-D5497F3FA9B9}" destId="{E02DE2F7-1B7B-194C-84CB-CA74C206AA02}" srcOrd="7" destOrd="0" presId="urn:microsoft.com/office/officeart/2005/8/layout/venn3"/>
    <dgm:cxn modelId="{3DBCE06C-47B0-8F4B-90B8-29C3DAFFF356}" type="presParOf" srcId="{C8BE621D-52A3-8A4F-B4F4-D5497F3FA9B9}" destId="{785FA2D8-6A69-2343-9DFC-42B22D89B33A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026F71-FF5F-0046-A22C-1F57E5CD07EF}" type="doc">
      <dgm:prSet loTypeId="urn:microsoft.com/office/officeart/2008/layout/HorizontalMultiLevelHierarchy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9B4E9276-F992-0046-A5D0-68B5798CD517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sz="2400" b="0" i="0" dirty="0" smtClean="0">
              <a:latin typeface="Avenir Light" charset="0"/>
              <a:ea typeface="Avenir Light" charset="0"/>
              <a:cs typeface="Avenir Light" charset="0"/>
            </a:rPr>
            <a:t>PSYC 1400 </a:t>
          </a:r>
          <a:endParaRPr lang="en-US" sz="2400" b="0" i="0" dirty="0">
            <a:latin typeface="Avenir Light" charset="0"/>
            <a:ea typeface="Avenir Light" charset="0"/>
            <a:cs typeface="Avenir Light" charset="0"/>
          </a:endParaRPr>
        </a:p>
      </dgm:t>
    </dgm:pt>
    <dgm:pt modelId="{53D4BC93-F479-E441-9F62-C5B77B3A4CB6}" type="parTrans" cxnId="{53C83F35-8836-9641-BED1-9561058E7FBC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41AA418E-50B0-EA47-8172-3A3AE43DB840}" type="sibTrans" cxnId="{53C83F35-8836-9641-BED1-9561058E7FBC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10F49901-9559-B041-94D2-682D124E4DC6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400" b="0" i="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Increase positive mental health</a:t>
          </a:r>
          <a:endParaRPr lang="en-US" sz="2400" b="0" i="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gm:t>
    </dgm:pt>
    <dgm:pt modelId="{3913BC10-B595-BC4B-8008-C7FA73B27888}" type="parTrans" cxnId="{6C1A4ABD-B3CE-3740-839A-0DCDB7CE32E9}">
      <dgm:prSet custT="1"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D8E3CE00-654D-0147-BE93-0EE9F180C12A}" type="sibTrans" cxnId="{6C1A4ABD-B3CE-3740-839A-0DCDB7CE32E9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588234C9-CFB5-0E4E-ABEC-1E1E0B4735E8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400" b="0" i="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Gain coping strategies </a:t>
          </a:r>
          <a:endParaRPr lang="en-US" sz="2400" b="0" i="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gm:t>
    </dgm:pt>
    <dgm:pt modelId="{79F06699-0E47-3247-9C0D-28C23D4EACBD}" type="parTrans" cxnId="{1F25DDE7-432D-ED4A-A326-E7FDE225D362}">
      <dgm:prSet custT="1"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FA0753D7-C2E2-5747-9E45-B13AE3D3BCB5}" type="sibTrans" cxnId="{1F25DDE7-432D-ED4A-A326-E7FDE225D362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46904DF9-A95B-2043-851E-EC1779AF4D55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400" b="0" i="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Decrease self-stigma </a:t>
          </a:r>
          <a:endParaRPr lang="en-US" sz="2400" b="0" i="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gm:t>
    </dgm:pt>
    <dgm:pt modelId="{F5C220AA-F9A1-A044-A36C-142F8C0A604A}" type="parTrans" cxnId="{9F941F52-A5A1-2E43-BB04-F5AC23560631}">
      <dgm:prSet custT="1"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D530B452-DF63-4049-957D-8367AF8077DD}" type="sibTrans" cxnId="{9F941F52-A5A1-2E43-BB04-F5AC23560631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50FA0141-557D-3C4D-A120-40A4CBE2B134}">
      <dgm:prSet custT="1"/>
      <dgm:spPr>
        <a:solidFill>
          <a:schemeClr val="accent1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r>
            <a:rPr lang="en-US" sz="2400" b="0" i="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Increase academic self-efficacy </a:t>
          </a:r>
          <a:endParaRPr lang="en-US" sz="2400" b="0" i="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gm:t>
    </dgm:pt>
    <dgm:pt modelId="{B5B9FAE3-8AFF-A940-B6A5-81559335CE1D}" type="parTrans" cxnId="{A7A213D1-1164-1641-B051-D7729CEB1039}">
      <dgm:prSet custT="1"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CBC3C992-B977-3347-9ACB-E2BE83C259E8}" type="sibTrans" cxnId="{A7A213D1-1164-1641-B051-D7729CEB1039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22DD4F4A-B298-9A4A-B635-0418B27210F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400" b="0" i="0" dirty="0" smtClean="0">
              <a:ln>
                <a:noFill/>
              </a:ln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Increase positive schemas </a:t>
          </a:r>
          <a:endParaRPr lang="en-US" sz="2400" b="0" i="0" dirty="0">
            <a:ln>
              <a:noFill/>
            </a:ln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gm:t>
    </dgm:pt>
    <dgm:pt modelId="{7880BADF-EB01-2F41-A74F-9F6EB05EFC51}" type="parTrans" cxnId="{B4C8E7ED-5067-9245-AF57-8995D2CB5041}">
      <dgm:prSet custT="1"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AAFD8ABD-6FE4-4644-A7F2-7848E1103018}" type="sibTrans" cxnId="{B4C8E7ED-5067-9245-AF57-8995D2CB5041}">
      <dgm:prSet/>
      <dgm:spPr/>
      <dgm:t>
        <a:bodyPr/>
        <a:lstStyle/>
        <a:p>
          <a:endParaRPr lang="en-US" sz="2400" b="0" i="0">
            <a:latin typeface="Avenir Light" charset="0"/>
            <a:ea typeface="Avenir Light" charset="0"/>
            <a:cs typeface="Avenir Light" charset="0"/>
          </a:endParaRPr>
        </a:p>
      </dgm:t>
    </dgm:pt>
    <dgm:pt modelId="{ADF6E9C8-CA5F-484A-8876-C84B3E535E00}" type="pres">
      <dgm:prSet presAssocID="{94026F71-FF5F-0046-A22C-1F57E5CD07E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DB75D4-C195-7346-ADBA-AC3F56DFA26A}" type="pres">
      <dgm:prSet presAssocID="{9B4E9276-F992-0046-A5D0-68B5798CD517}" presName="root1" presStyleCnt="0"/>
      <dgm:spPr/>
    </dgm:pt>
    <dgm:pt modelId="{A3276A24-D9D5-744D-88C7-0FD4A952D450}" type="pres">
      <dgm:prSet presAssocID="{9B4E9276-F992-0046-A5D0-68B5798CD51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88578F-54B0-4540-AAB6-4F06C6976D9C}" type="pres">
      <dgm:prSet presAssocID="{9B4E9276-F992-0046-A5D0-68B5798CD517}" presName="level2hierChild" presStyleCnt="0"/>
      <dgm:spPr/>
    </dgm:pt>
    <dgm:pt modelId="{0119C75C-0D76-6C49-A0E4-22CF1908BD4C}" type="pres">
      <dgm:prSet presAssocID="{3913BC10-B595-BC4B-8008-C7FA73B27888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7C686B58-3290-074B-A5E0-DF4C5D5174AB}" type="pres">
      <dgm:prSet presAssocID="{3913BC10-B595-BC4B-8008-C7FA73B27888}" presName="connTx" presStyleLbl="parChTrans1D2" presStyleIdx="0" presStyleCnt="5"/>
      <dgm:spPr/>
      <dgm:t>
        <a:bodyPr/>
        <a:lstStyle/>
        <a:p>
          <a:endParaRPr lang="en-US"/>
        </a:p>
      </dgm:t>
    </dgm:pt>
    <dgm:pt modelId="{88ED056D-A3C0-B048-A346-A1B5E2059B57}" type="pres">
      <dgm:prSet presAssocID="{10F49901-9559-B041-94D2-682D124E4DC6}" presName="root2" presStyleCnt="0"/>
      <dgm:spPr/>
    </dgm:pt>
    <dgm:pt modelId="{9FB897B1-203D-334B-84BA-9690B6865D8D}" type="pres">
      <dgm:prSet presAssocID="{10F49901-9559-B041-94D2-682D124E4DC6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2906D0-5575-6349-AB36-98FB12839F87}" type="pres">
      <dgm:prSet presAssocID="{10F49901-9559-B041-94D2-682D124E4DC6}" presName="level3hierChild" presStyleCnt="0"/>
      <dgm:spPr/>
    </dgm:pt>
    <dgm:pt modelId="{DD30CFCC-0575-B849-AE42-47D432412238}" type="pres">
      <dgm:prSet presAssocID="{7880BADF-EB01-2F41-A74F-9F6EB05EFC51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51DE1527-16E2-ED42-8221-2CF80736E957}" type="pres">
      <dgm:prSet presAssocID="{7880BADF-EB01-2F41-A74F-9F6EB05EFC5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7450977B-7F7C-E14B-99DE-2A9A9CA5F291}" type="pres">
      <dgm:prSet presAssocID="{22DD4F4A-B298-9A4A-B635-0418B27210FF}" presName="root2" presStyleCnt="0"/>
      <dgm:spPr/>
    </dgm:pt>
    <dgm:pt modelId="{BDBA7C50-1F72-444B-9479-855A2A17F8B9}" type="pres">
      <dgm:prSet presAssocID="{22DD4F4A-B298-9A4A-B635-0418B27210FF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107250-78D1-2044-9525-3A6F738BAD0F}" type="pres">
      <dgm:prSet presAssocID="{22DD4F4A-B298-9A4A-B635-0418B27210FF}" presName="level3hierChild" presStyleCnt="0"/>
      <dgm:spPr/>
    </dgm:pt>
    <dgm:pt modelId="{97163044-7546-3345-9362-AE7DFBFB7260}" type="pres">
      <dgm:prSet presAssocID="{79F06699-0E47-3247-9C0D-28C23D4EACBD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4BDF6AE7-A10E-2A40-886A-926E6C9F99BB}" type="pres">
      <dgm:prSet presAssocID="{79F06699-0E47-3247-9C0D-28C23D4EACBD}" presName="connTx" presStyleLbl="parChTrans1D2" presStyleIdx="2" presStyleCnt="5"/>
      <dgm:spPr/>
      <dgm:t>
        <a:bodyPr/>
        <a:lstStyle/>
        <a:p>
          <a:endParaRPr lang="en-US"/>
        </a:p>
      </dgm:t>
    </dgm:pt>
    <dgm:pt modelId="{04C56776-EF72-E642-8B94-5C14864E1E95}" type="pres">
      <dgm:prSet presAssocID="{588234C9-CFB5-0E4E-ABEC-1E1E0B4735E8}" presName="root2" presStyleCnt="0"/>
      <dgm:spPr/>
    </dgm:pt>
    <dgm:pt modelId="{2C40D9F6-E725-8F48-AE3D-BCA7C762FD3B}" type="pres">
      <dgm:prSet presAssocID="{588234C9-CFB5-0E4E-ABEC-1E1E0B4735E8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391FE8-169F-0D47-B249-4597EFE47C5A}" type="pres">
      <dgm:prSet presAssocID="{588234C9-CFB5-0E4E-ABEC-1E1E0B4735E8}" presName="level3hierChild" presStyleCnt="0"/>
      <dgm:spPr/>
    </dgm:pt>
    <dgm:pt modelId="{2533E726-E08F-204D-AB91-4EF15888E055}" type="pres">
      <dgm:prSet presAssocID="{F5C220AA-F9A1-A044-A36C-142F8C0A604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58887D89-E1A2-D644-B2FA-F2B17D783E83}" type="pres">
      <dgm:prSet presAssocID="{F5C220AA-F9A1-A044-A36C-142F8C0A604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8B35FCA1-C7F7-D741-A880-F2E05A6CC76C}" type="pres">
      <dgm:prSet presAssocID="{46904DF9-A95B-2043-851E-EC1779AF4D55}" presName="root2" presStyleCnt="0"/>
      <dgm:spPr/>
    </dgm:pt>
    <dgm:pt modelId="{89B626A8-1034-4D49-B07C-6730A2318F90}" type="pres">
      <dgm:prSet presAssocID="{46904DF9-A95B-2043-851E-EC1779AF4D55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576B60-87C3-844D-946D-7ECE5D173C94}" type="pres">
      <dgm:prSet presAssocID="{46904DF9-A95B-2043-851E-EC1779AF4D55}" presName="level3hierChild" presStyleCnt="0"/>
      <dgm:spPr/>
    </dgm:pt>
    <dgm:pt modelId="{F2E06988-9176-4943-9AA0-4213FB33BE47}" type="pres">
      <dgm:prSet presAssocID="{B5B9FAE3-8AFF-A940-B6A5-81559335CE1D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0931F9AE-23D9-6A41-BB9F-43AEF2EAB751}" type="pres">
      <dgm:prSet presAssocID="{B5B9FAE3-8AFF-A940-B6A5-81559335CE1D}" presName="connTx" presStyleLbl="parChTrans1D2" presStyleIdx="4" presStyleCnt="5"/>
      <dgm:spPr/>
      <dgm:t>
        <a:bodyPr/>
        <a:lstStyle/>
        <a:p>
          <a:endParaRPr lang="en-US"/>
        </a:p>
      </dgm:t>
    </dgm:pt>
    <dgm:pt modelId="{A7533AC8-33A9-094A-A4D8-2F625AD0A565}" type="pres">
      <dgm:prSet presAssocID="{50FA0141-557D-3C4D-A120-40A4CBE2B134}" presName="root2" presStyleCnt="0"/>
      <dgm:spPr/>
    </dgm:pt>
    <dgm:pt modelId="{037336B6-F7FF-6D42-B111-314E30F93693}" type="pres">
      <dgm:prSet presAssocID="{50FA0141-557D-3C4D-A120-40A4CBE2B134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E8C491-47E1-D14F-B7FC-911509161188}" type="pres">
      <dgm:prSet presAssocID="{50FA0141-557D-3C4D-A120-40A4CBE2B134}" presName="level3hierChild" presStyleCnt="0"/>
      <dgm:spPr/>
    </dgm:pt>
  </dgm:ptLst>
  <dgm:cxnLst>
    <dgm:cxn modelId="{85C3EA20-FFAB-604A-BAA6-3427C9136B85}" type="presOf" srcId="{10F49901-9559-B041-94D2-682D124E4DC6}" destId="{9FB897B1-203D-334B-84BA-9690B6865D8D}" srcOrd="0" destOrd="0" presId="urn:microsoft.com/office/officeart/2008/layout/HorizontalMultiLevelHierarchy"/>
    <dgm:cxn modelId="{1273A338-2D7E-B143-9B19-CDCD5D7BD68A}" type="presOf" srcId="{7880BADF-EB01-2F41-A74F-9F6EB05EFC51}" destId="{51DE1527-16E2-ED42-8221-2CF80736E957}" srcOrd="1" destOrd="0" presId="urn:microsoft.com/office/officeart/2008/layout/HorizontalMultiLevelHierarchy"/>
    <dgm:cxn modelId="{9F941F52-A5A1-2E43-BB04-F5AC23560631}" srcId="{9B4E9276-F992-0046-A5D0-68B5798CD517}" destId="{46904DF9-A95B-2043-851E-EC1779AF4D55}" srcOrd="3" destOrd="0" parTransId="{F5C220AA-F9A1-A044-A36C-142F8C0A604A}" sibTransId="{D530B452-DF63-4049-957D-8367AF8077DD}"/>
    <dgm:cxn modelId="{E56EB19A-13A2-F243-B457-ED9CE9A58943}" type="presOf" srcId="{22DD4F4A-B298-9A4A-B635-0418B27210FF}" destId="{BDBA7C50-1F72-444B-9479-855A2A17F8B9}" srcOrd="0" destOrd="0" presId="urn:microsoft.com/office/officeart/2008/layout/HorizontalMultiLevelHierarchy"/>
    <dgm:cxn modelId="{A9949953-EB02-9642-B1EB-43615795BE5E}" type="presOf" srcId="{B5B9FAE3-8AFF-A940-B6A5-81559335CE1D}" destId="{F2E06988-9176-4943-9AA0-4213FB33BE47}" srcOrd="0" destOrd="0" presId="urn:microsoft.com/office/officeart/2008/layout/HorizontalMultiLevelHierarchy"/>
    <dgm:cxn modelId="{53C83F35-8836-9641-BED1-9561058E7FBC}" srcId="{94026F71-FF5F-0046-A22C-1F57E5CD07EF}" destId="{9B4E9276-F992-0046-A5D0-68B5798CD517}" srcOrd="0" destOrd="0" parTransId="{53D4BC93-F479-E441-9F62-C5B77B3A4CB6}" sibTransId="{41AA418E-50B0-EA47-8172-3A3AE43DB840}"/>
    <dgm:cxn modelId="{AD3D95EB-76E5-D847-8E17-C3834776A5B3}" type="presOf" srcId="{79F06699-0E47-3247-9C0D-28C23D4EACBD}" destId="{97163044-7546-3345-9362-AE7DFBFB7260}" srcOrd="0" destOrd="0" presId="urn:microsoft.com/office/officeart/2008/layout/HorizontalMultiLevelHierarchy"/>
    <dgm:cxn modelId="{DB7CCE29-3865-B540-BCB7-A26541030FF4}" type="presOf" srcId="{7880BADF-EB01-2F41-A74F-9F6EB05EFC51}" destId="{DD30CFCC-0575-B849-AE42-47D432412238}" srcOrd="0" destOrd="0" presId="urn:microsoft.com/office/officeart/2008/layout/HorizontalMultiLevelHierarchy"/>
    <dgm:cxn modelId="{4FD734F6-FC9D-6940-A8D2-DC4EB2F1EBD9}" type="presOf" srcId="{79F06699-0E47-3247-9C0D-28C23D4EACBD}" destId="{4BDF6AE7-A10E-2A40-886A-926E6C9F99BB}" srcOrd="1" destOrd="0" presId="urn:microsoft.com/office/officeart/2008/layout/HorizontalMultiLevelHierarchy"/>
    <dgm:cxn modelId="{210E53C9-55D9-CF4C-8AAE-5E12D5313F01}" type="presOf" srcId="{F5C220AA-F9A1-A044-A36C-142F8C0A604A}" destId="{58887D89-E1A2-D644-B2FA-F2B17D783E83}" srcOrd="1" destOrd="0" presId="urn:microsoft.com/office/officeart/2008/layout/HorizontalMultiLevelHierarchy"/>
    <dgm:cxn modelId="{2DBD275E-FEF2-FD4B-9B68-1C68654D0F29}" type="presOf" srcId="{3913BC10-B595-BC4B-8008-C7FA73B27888}" destId="{7C686B58-3290-074B-A5E0-DF4C5D5174AB}" srcOrd="1" destOrd="0" presId="urn:microsoft.com/office/officeart/2008/layout/HorizontalMultiLevelHierarchy"/>
    <dgm:cxn modelId="{A7A213D1-1164-1641-B051-D7729CEB1039}" srcId="{9B4E9276-F992-0046-A5D0-68B5798CD517}" destId="{50FA0141-557D-3C4D-A120-40A4CBE2B134}" srcOrd="4" destOrd="0" parTransId="{B5B9FAE3-8AFF-A940-B6A5-81559335CE1D}" sibTransId="{CBC3C992-B977-3347-9ACB-E2BE83C259E8}"/>
    <dgm:cxn modelId="{B4C8E7ED-5067-9245-AF57-8995D2CB5041}" srcId="{9B4E9276-F992-0046-A5D0-68B5798CD517}" destId="{22DD4F4A-B298-9A4A-B635-0418B27210FF}" srcOrd="1" destOrd="0" parTransId="{7880BADF-EB01-2F41-A74F-9F6EB05EFC51}" sibTransId="{AAFD8ABD-6FE4-4644-A7F2-7848E1103018}"/>
    <dgm:cxn modelId="{FF5556C5-F4B7-9547-9302-75ADAC4F3A5C}" type="presOf" srcId="{9B4E9276-F992-0046-A5D0-68B5798CD517}" destId="{A3276A24-D9D5-744D-88C7-0FD4A952D450}" srcOrd="0" destOrd="0" presId="urn:microsoft.com/office/officeart/2008/layout/HorizontalMultiLevelHierarchy"/>
    <dgm:cxn modelId="{686F10F3-C4D4-4748-B204-AA69485FE261}" type="presOf" srcId="{50FA0141-557D-3C4D-A120-40A4CBE2B134}" destId="{037336B6-F7FF-6D42-B111-314E30F93693}" srcOrd="0" destOrd="0" presId="urn:microsoft.com/office/officeart/2008/layout/HorizontalMultiLevelHierarchy"/>
    <dgm:cxn modelId="{7B813037-AD70-6545-B250-5559B6B4B4F2}" type="presOf" srcId="{3913BC10-B595-BC4B-8008-C7FA73B27888}" destId="{0119C75C-0D76-6C49-A0E4-22CF1908BD4C}" srcOrd="0" destOrd="0" presId="urn:microsoft.com/office/officeart/2008/layout/HorizontalMultiLevelHierarchy"/>
    <dgm:cxn modelId="{E24745A8-9E55-5940-8591-6DC9E1B46AAE}" type="presOf" srcId="{F5C220AA-F9A1-A044-A36C-142F8C0A604A}" destId="{2533E726-E08F-204D-AB91-4EF15888E055}" srcOrd="0" destOrd="0" presId="urn:microsoft.com/office/officeart/2008/layout/HorizontalMultiLevelHierarchy"/>
    <dgm:cxn modelId="{16121798-21FE-F64E-B9C3-B11CE760F12B}" type="presOf" srcId="{46904DF9-A95B-2043-851E-EC1779AF4D55}" destId="{89B626A8-1034-4D49-B07C-6730A2318F90}" srcOrd="0" destOrd="0" presId="urn:microsoft.com/office/officeart/2008/layout/HorizontalMultiLevelHierarchy"/>
    <dgm:cxn modelId="{6C1A4ABD-B3CE-3740-839A-0DCDB7CE32E9}" srcId="{9B4E9276-F992-0046-A5D0-68B5798CD517}" destId="{10F49901-9559-B041-94D2-682D124E4DC6}" srcOrd="0" destOrd="0" parTransId="{3913BC10-B595-BC4B-8008-C7FA73B27888}" sibTransId="{D8E3CE00-654D-0147-BE93-0EE9F180C12A}"/>
    <dgm:cxn modelId="{FE11656C-B612-F440-9816-3F1AB1C47811}" type="presOf" srcId="{588234C9-CFB5-0E4E-ABEC-1E1E0B4735E8}" destId="{2C40D9F6-E725-8F48-AE3D-BCA7C762FD3B}" srcOrd="0" destOrd="0" presId="urn:microsoft.com/office/officeart/2008/layout/HorizontalMultiLevelHierarchy"/>
    <dgm:cxn modelId="{6B2ED834-70DB-D846-9EEE-7AFFFB195942}" type="presOf" srcId="{B5B9FAE3-8AFF-A940-B6A5-81559335CE1D}" destId="{0931F9AE-23D9-6A41-BB9F-43AEF2EAB751}" srcOrd="1" destOrd="0" presId="urn:microsoft.com/office/officeart/2008/layout/HorizontalMultiLevelHierarchy"/>
    <dgm:cxn modelId="{28E3F019-F10C-C845-A0F5-003E4BE8120D}" type="presOf" srcId="{94026F71-FF5F-0046-A22C-1F57E5CD07EF}" destId="{ADF6E9C8-CA5F-484A-8876-C84B3E535E00}" srcOrd="0" destOrd="0" presId="urn:microsoft.com/office/officeart/2008/layout/HorizontalMultiLevelHierarchy"/>
    <dgm:cxn modelId="{1F25DDE7-432D-ED4A-A326-E7FDE225D362}" srcId="{9B4E9276-F992-0046-A5D0-68B5798CD517}" destId="{588234C9-CFB5-0E4E-ABEC-1E1E0B4735E8}" srcOrd="2" destOrd="0" parTransId="{79F06699-0E47-3247-9C0D-28C23D4EACBD}" sibTransId="{FA0753D7-C2E2-5747-9E45-B13AE3D3BCB5}"/>
    <dgm:cxn modelId="{526FD009-EB66-6A47-ABE7-C233125E5425}" type="presParOf" srcId="{ADF6E9C8-CA5F-484A-8876-C84B3E535E00}" destId="{6EDB75D4-C195-7346-ADBA-AC3F56DFA26A}" srcOrd="0" destOrd="0" presId="urn:microsoft.com/office/officeart/2008/layout/HorizontalMultiLevelHierarchy"/>
    <dgm:cxn modelId="{7FD9973C-C51E-B94A-A298-1FF0FB7B3414}" type="presParOf" srcId="{6EDB75D4-C195-7346-ADBA-AC3F56DFA26A}" destId="{A3276A24-D9D5-744D-88C7-0FD4A952D450}" srcOrd="0" destOrd="0" presId="urn:microsoft.com/office/officeart/2008/layout/HorizontalMultiLevelHierarchy"/>
    <dgm:cxn modelId="{3957859A-A4A0-6E42-B492-3C90346CD2E6}" type="presParOf" srcId="{6EDB75D4-C195-7346-ADBA-AC3F56DFA26A}" destId="{FD88578F-54B0-4540-AAB6-4F06C6976D9C}" srcOrd="1" destOrd="0" presId="urn:microsoft.com/office/officeart/2008/layout/HorizontalMultiLevelHierarchy"/>
    <dgm:cxn modelId="{8515516F-6F68-C841-BD67-F71B980D6455}" type="presParOf" srcId="{FD88578F-54B0-4540-AAB6-4F06C6976D9C}" destId="{0119C75C-0D76-6C49-A0E4-22CF1908BD4C}" srcOrd="0" destOrd="0" presId="urn:microsoft.com/office/officeart/2008/layout/HorizontalMultiLevelHierarchy"/>
    <dgm:cxn modelId="{1122952C-E99C-A34D-8246-B83A194B9E4B}" type="presParOf" srcId="{0119C75C-0D76-6C49-A0E4-22CF1908BD4C}" destId="{7C686B58-3290-074B-A5E0-DF4C5D5174AB}" srcOrd="0" destOrd="0" presId="urn:microsoft.com/office/officeart/2008/layout/HorizontalMultiLevelHierarchy"/>
    <dgm:cxn modelId="{D0631EB8-207C-3149-9F31-038225D563B8}" type="presParOf" srcId="{FD88578F-54B0-4540-AAB6-4F06C6976D9C}" destId="{88ED056D-A3C0-B048-A346-A1B5E2059B57}" srcOrd="1" destOrd="0" presId="urn:microsoft.com/office/officeart/2008/layout/HorizontalMultiLevelHierarchy"/>
    <dgm:cxn modelId="{C5609410-93A5-4148-9203-EAF9A75B6A54}" type="presParOf" srcId="{88ED056D-A3C0-B048-A346-A1B5E2059B57}" destId="{9FB897B1-203D-334B-84BA-9690B6865D8D}" srcOrd="0" destOrd="0" presId="urn:microsoft.com/office/officeart/2008/layout/HorizontalMultiLevelHierarchy"/>
    <dgm:cxn modelId="{89D324A6-ED45-8E4B-A334-45EDCDB5027A}" type="presParOf" srcId="{88ED056D-A3C0-B048-A346-A1B5E2059B57}" destId="{482906D0-5575-6349-AB36-98FB12839F87}" srcOrd="1" destOrd="0" presId="urn:microsoft.com/office/officeart/2008/layout/HorizontalMultiLevelHierarchy"/>
    <dgm:cxn modelId="{2A863B28-850A-C548-8F85-4F804E868233}" type="presParOf" srcId="{FD88578F-54B0-4540-AAB6-4F06C6976D9C}" destId="{DD30CFCC-0575-B849-AE42-47D432412238}" srcOrd="2" destOrd="0" presId="urn:microsoft.com/office/officeart/2008/layout/HorizontalMultiLevelHierarchy"/>
    <dgm:cxn modelId="{27782A9E-7604-AC4C-B2CD-F4898D220711}" type="presParOf" srcId="{DD30CFCC-0575-B849-AE42-47D432412238}" destId="{51DE1527-16E2-ED42-8221-2CF80736E957}" srcOrd="0" destOrd="0" presId="urn:microsoft.com/office/officeart/2008/layout/HorizontalMultiLevelHierarchy"/>
    <dgm:cxn modelId="{03773FC6-CA65-8946-A86B-95723467168C}" type="presParOf" srcId="{FD88578F-54B0-4540-AAB6-4F06C6976D9C}" destId="{7450977B-7F7C-E14B-99DE-2A9A9CA5F291}" srcOrd="3" destOrd="0" presId="urn:microsoft.com/office/officeart/2008/layout/HorizontalMultiLevelHierarchy"/>
    <dgm:cxn modelId="{D1444307-9EA8-734A-A708-82DF0FAE19AF}" type="presParOf" srcId="{7450977B-7F7C-E14B-99DE-2A9A9CA5F291}" destId="{BDBA7C50-1F72-444B-9479-855A2A17F8B9}" srcOrd="0" destOrd="0" presId="urn:microsoft.com/office/officeart/2008/layout/HorizontalMultiLevelHierarchy"/>
    <dgm:cxn modelId="{AC9B0615-96D0-2249-B24B-267FF0D3C0E6}" type="presParOf" srcId="{7450977B-7F7C-E14B-99DE-2A9A9CA5F291}" destId="{BA107250-78D1-2044-9525-3A6F738BAD0F}" srcOrd="1" destOrd="0" presId="urn:microsoft.com/office/officeart/2008/layout/HorizontalMultiLevelHierarchy"/>
    <dgm:cxn modelId="{BD796D37-6BAB-9648-8C93-50C7CCA8EADA}" type="presParOf" srcId="{FD88578F-54B0-4540-AAB6-4F06C6976D9C}" destId="{97163044-7546-3345-9362-AE7DFBFB7260}" srcOrd="4" destOrd="0" presId="urn:microsoft.com/office/officeart/2008/layout/HorizontalMultiLevelHierarchy"/>
    <dgm:cxn modelId="{CE1148D7-8938-0740-8D4D-46A6D1AA407A}" type="presParOf" srcId="{97163044-7546-3345-9362-AE7DFBFB7260}" destId="{4BDF6AE7-A10E-2A40-886A-926E6C9F99BB}" srcOrd="0" destOrd="0" presId="urn:microsoft.com/office/officeart/2008/layout/HorizontalMultiLevelHierarchy"/>
    <dgm:cxn modelId="{FE791D69-568A-084F-927C-962F7EDCC7FF}" type="presParOf" srcId="{FD88578F-54B0-4540-AAB6-4F06C6976D9C}" destId="{04C56776-EF72-E642-8B94-5C14864E1E95}" srcOrd="5" destOrd="0" presId="urn:microsoft.com/office/officeart/2008/layout/HorizontalMultiLevelHierarchy"/>
    <dgm:cxn modelId="{563FDCFD-9CDB-9E40-B1DA-3B8361BFB2AF}" type="presParOf" srcId="{04C56776-EF72-E642-8B94-5C14864E1E95}" destId="{2C40D9F6-E725-8F48-AE3D-BCA7C762FD3B}" srcOrd="0" destOrd="0" presId="urn:microsoft.com/office/officeart/2008/layout/HorizontalMultiLevelHierarchy"/>
    <dgm:cxn modelId="{745BDFFB-F7CC-AF49-8A28-E97D18D46B90}" type="presParOf" srcId="{04C56776-EF72-E642-8B94-5C14864E1E95}" destId="{79391FE8-169F-0D47-B249-4597EFE47C5A}" srcOrd="1" destOrd="0" presId="urn:microsoft.com/office/officeart/2008/layout/HorizontalMultiLevelHierarchy"/>
    <dgm:cxn modelId="{1D12C39A-5612-DA43-B384-73455DD499AC}" type="presParOf" srcId="{FD88578F-54B0-4540-AAB6-4F06C6976D9C}" destId="{2533E726-E08F-204D-AB91-4EF15888E055}" srcOrd="6" destOrd="0" presId="urn:microsoft.com/office/officeart/2008/layout/HorizontalMultiLevelHierarchy"/>
    <dgm:cxn modelId="{D3E06B1C-5013-7D41-B816-94C76BB9D81E}" type="presParOf" srcId="{2533E726-E08F-204D-AB91-4EF15888E055}" destId="{58887D89-E1A2-D644-B2FA-F2B17D783E83}" srcOrd="0" destOrd="0" presId="urn:microsoft.com/office/officeart/2008/layout/HorizontalMultiLevelHierarchy"/>
    <dgm:cxn modelId="{EB6E535D-DBE1-4449-9E90-4753B1EA7B18}" type="presParOf" srcId="{FD88578F-54B0-4540-AAB6-4F06C6976D9C}" destId="{8B35FCA1-C7F7-D741-A880-F2E05A6CC76C}" srcOrd="7" destOrd="0" presId="urn:microsoft.com/office/officeart/2008/layout/HorizontalMultiLevelHierarchy"/>
    <dgm:cxn modelId="{511F804D-78D6-0C49-945C-2523297D56FA}" type="presParOf" srcId="{8B35FCA1-C7F7-D741-A880-F2E05A6CC76C}" destId="{89B626A8-1034-4D49-B07C-6730A2318F90}" srcOrd="0" destOrd="0" presId="urn:microsoft.com/office/officeart/2008/layout/HorizontalMultiLevelHierarchy"/>
    <dgm:cxn modelId="{10471EDE-BF3C-CE47-822C-D1858DF1795D}" type="presParOf" srcId="{8B35FCA1-C7F7-D741-A880-F2E05A6CC76C}" destId="{1C576B60-87C3-844D-946D-7ECE5D173C94}" srcOrd="1" destOrd="0" presId="urn:microsoft.com/office/officeart/2008/layout/HorizontalMultiLevelHierarchy"/>
    <dgm:cxn modelId="{20879BE0-36C0-204E-955A-914D81CDB1CE}" type="presParOf" srcId="{FD88578F-54B0-4540-AAB6-4F06C6976D9C}" destId="{F2E06988-9176-4943-9AA0-4213FB33BE47}" srcOrd="8" destOrd="0" presId="urn:microsoft.com/office/officeart/2008/layout/HorizontalMultiLevelHierarchy"/>
    <dgm:cxn modelId="{F4460C82-58CF-DA48-A7C5-D64BAEFD8524}" type="presParOf" srcId="{F2E06988-9176-4943-9AA0-4213FB33BE47}" destId="{0931F9AE-23D9-6A41-BB9F-43AEF2EAB751}" srcOrd="0" destOrd="0" presId="urn:microsoft.com/office/officeart/2008/layout/HorizontalMultiLevelHierarchy"/>
    <dgm:cxn modelId="{8970401A-211C-C341-B818-A7CAD0EC0AE8}" type="presParOf" srcId="{FD88578F-54B0-4540-AAB6-4F06C6976D9C}" destId="{A7533AC8-33A9-094A-A4D8-2F625AD0A565}" srcOrd="9" destOrd="0" presId="urn:microsoft.com/office/officeart/2008/layout/HorizontalMultiLevelHierarchy"/>
    <dgm:cxn modelId="{F76BA6D1-6496-9547-931C-22AFE59143D0}" type="presParOf" srcId="{A7533AC8-33A9-094A-A4D8-2F625AD0A565}" destId="{037336B6-F7FF-6D42-B111-314E30F93693}" srcOrd="0" destOrd="0" presId="urn:microsoft.com/office/officeart/2008/layout/HorizontalMultiLevelHierarchy"/>
    <dgm:cxn modelId="{14F29E56-06A9-8A4D-B27E-A2DE806DE843}" type="presParOf" srcId="{A7533AC8-33A9-094A-A4D8-2F625AD0A565}" destId="{98E8C491-47E1-D14F-B7FC-91150916118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58A970-B69E-CE46-89B1-B3C0742FA101}">
      <dsp:nvSpPr>
        <dsp:cNvPr id="0" name=""/>
        <dsp:cNvSpPr/>
      </dsp:nvSpPr>
      <dsp:spPr>
        <a:xfrm>
          <a:off x="1494" y="2880528"/>
          <a:ext cx="2913574" cy="3733250"/>
        </a:xfrm>
        <a:prstGeom prst="ellipse">
          <a:avLst/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0344" tIns="30480" rIns="16034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Avenir Light" charset="0"/>
              <a:ea typeface="Avenir Light" charset="0"/>
              <a:cs typeface="Avenir Light" charset="0"/>
            </a:rPr>
            <a:t>I can adapt to new situations</a:t>
          </a:r>
          <a:endParaRPr lang="en-US" sz="2400" b="0" i="0" kern="1200" dirty="0">
            <a:latin typeface="Avenir Light" charset="0"/>
            <a:ea typeface="Avenir Light" charset="0"/>
            <a:cs typeface="Avenir Light" charset="0"/>
          </a:endParaRPr>
        </a:p>
      </dsp:txBody>
      <dsp:txXfrm>
        <a:off x="428177" y="3427250"/>
        <a:ext cx="2060208" cy="2639806"/>
      </dsp:txXfrm>
    </dsp:sp>
    <dsp:sp modelId="{C251D67D-C888-B34B-A388-9BF7A5ABD02B}">
      <dsp:nvSpPr>
        <dsp:cNvPr id="0" name=""/>
        <dsp:cNvSpPr/>
      </dsp:nvSpPr>
      <dsp:spPr>
        <a:xfrm>
          <a:off x="2332353" y="2880528"/>
          <a:ext cx="2913574" cy="3733250"/>
        </a:xfrm>
        <a:prstGeom prst="ellipse">
          <a:avLst/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0344" tIns="30480" rIns="16034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Avenir Light" charset="0"/>
              <a:ea typeface="Avenir Light" charset="0"/>
              <a:cs typeface="Avenir Light" charset="0"/>
            </a:rPr>
            <a:t>If I try I will succeed</a:t>
          </a:r>
          <a:endParaRPr lang="en-US" sz="2400" b="0" i="0" kern="1200" dirty="0">
            <a:latin typeface="Avenir Light" charset="0"/>
            <a:ea typeface="Avenir Light" charset="0"/>
            <a:cs typeface="Avenir Light" charset="0"/>
          </a:endParaRPr>
        </a:p>
      </dsp:txBody>
      <dsp:txXfrm>
        <a:off x="2759036" y="3427250"/>
        <a:ext cx="2060208" cy="2639806"/>
      </dsp:txXfrm>
    </dsp:sp>
    <dsp:sp modelId="{D9FFF60D-D0A1-0344-BA10-F917C5B1B6F5}">
      <dsp:nvSpPr>
        <dsp:cNvPr id="0" name=""/>
        <dsp:cNvSpPr/>
      </dsp:nvSpPr>
      <dsp:spPr>
        <a:xfrm>
          <a:off x="4663212" y="2880528"/>
          <a:ext cx="2913574" cy="3733250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0344" tIns="30480" rIns="16034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Avenir Light" charset="0"/>
              <a:ea typeface="Avenir Light" charset="0"/>
              <a:cs typeface="Avenir Light" charset="0"/>
            </a:rPr>
            <a:t>I trust other people</a:t>
          </a:r>
          <a:endParaRPr lang="en-US" sz="2400" b="0" i="0" kern="1200" dirty="0">
            <a:latin typeface="Avenir Light" charset="0"/>
            <a:ea typeface="Avenir Light" charset="0"/>
            <a:cs typeface="Avenir Light" charset="0"/>
          </a:endParaRPr>
        </a:p>
      </dsp:txBody>
      <dsp:txXfrm>
        <a:off x="5089895" y="3427250"/>
        <a:ext cx="2060208" cy="2639806"/>
      </dsp:txXfrm>
    </dsp:sp>
    <dsp:sp modelId="{0664E693-C816-364F-8FDF-92C4CDAF5E96}">
      <dsp:nvSpPr>
        <dsp:cNvPr id="0" name=""/>
        <dsp:cNvSpPr/>
      </dsp:nvSpPr>
      <dsp:spPr>
        <a:xfrm>
          <a:off x="6994072" y="2928296"/>
          <a:ext cx="2913574" cy="3637713"/>
        </a:xfrm>
        <a:prstGeom prst="ellipse">
          <a:avLst/>
        </a:prstGeom>
        <a:solidFill>
          <a:srgbClr val="EC989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0344" tIns="30480" rIns="16034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Avenir Light" charset="0"/>
              <a:ea typeface="Avenir Light" charset="0"/>
              <a:cs typeface="Avenir Light" charset="0"/>
            </a:rPr>
            <a:t>I believe things will turn out well</a:t>
          </a:r>
          <a:endParaRPr lang="en-US" sz="2400" b="0" i="0" kern="1200" dirty="0">
            <a:latin typeface="Avenir Light" charset="0"/>
            <a:ea typeface="Avenir Light" charset="0"/>
            <a:cs typeface="Avenir Light" charset="0"/>
          </a:endParaRPr>
        </a:p>
      </dsp:txBody>
      <dsp:txXfrm>
        <a:off x="7420755" y="3461027"/>
        <a:ext cx="2060208" cy="2572251"/>
      </dsp:txXfrm>
    </dsp:sp>
    <dsp:sp modelId="{785FA2D8-6A69-2343-9DFC-42B22D89B33A}">
      <dsp:nvSpPr>
        <dsp:cNvPr id="0" name=""/>
        <dsp:cNvSpPr/>
      </dsp:nvSpPr>
      <dsp:spPr>
        <a:xfrm>
          <a:off x="9324931" y="2927946"/>
          <a:ext cx="2913574" cy="3638413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0344" tIns="30480" rIns="16034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Avenir Light" charset="0"/>
              <a:ea typeface="Avenir Light" charset="0"/>
              <a:cs typeface="Avenir Light" charset="0"/>
            </a:rPr>
            <a:t>I value myself</a:t>
          </a:r>
          <a:endParaRPr lang="en-US" sz="2400" b="0" i="0" kern="1200" dirty="0">
            <a:latin typeface="Avenir Light" charset="0"/>
            <a:ea typeface="Avenir Light" charset="0"/>
            <a:cs typeface="Avenir Light" charset="0"/>
          </a:endParaRPr>
        </a:p>
      </dsp:txBody>
      <dsp:txXfrm>
        <a:off x="9751614" y="3460779"/>
        <a:ext cx="2060208" cy="25727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E06988-9176-4943-9AA0-4213FB33BE47}">
      <dsp:nvSpPr>
        <dsp:cNvPr id="0" name=""/>
        <dsp:cNvSpPr/>
      </dsp:nvSpPr>
      <dsp:spPr>
        <a:xfrm>
          <a:off x="1797648" y="2954783"/>
          <a:ext cx="645935" cy="24616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967" y="0"/>
              </a:lnTo>
              <a:lnTo>
                <a:pt x="322967" y="2461645"/>
              </a:lnTo>
              <a:lnTo>
                <a:pt x="645935" y="2461645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Avenir Light" charset="0"/>
            <a:ea typeface="Avenir Light" charset="0"/>
            <a:cs typeface="Avenir Light" charset="0"/>
          </a:endParaRPr>
        </a:p>
      </dsp:txBody>
      <dsp:txXfrm>
        <a:off x="2056991" y="4121981"/>
        <a:ext cx="127249" cy="127249"/>
      </dsp:txXfrm>
    </dsp:sp>
    <dsp:sp modelId="{2533E726-E08F-204D-AB91-4EF15888E055}">
      <dsp:nvSpPr>
        <dsp:cNvPr id="0" name=""/>
        <dsp:cNvSpPr/>
      </dsp:nvSpPr>
      <dsp:spPr>
        <a:xfrm>
          <a:off x="1797648" y="2954783"/>
          <a:ext cx="645935" cy="1230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2967" y="0"/>
              </a:lnTo>
              <a:lnTo>
                <a:pt x="322967" y="1230822"/>
              </a:lnTo>
              <a:lnTo>
                <a:pt x="645935" y="1230822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Avenir Light" charset="0"/>
            <a:ea typeface="Avenir Light" charset="0"/>
            <a:cs typeface="Avenir Light" charset="0"/>
          </a:endParaRPr>
        </a:p>
      </dsp:txBody>
      <dsp:txXfrm>
        <a:off x="2085865" y="3535443"/>
        <a:ext cx="69501" cy="69501"/>
      </dsp:txXfrm>
    </dsp:sp>
    <dsp:sp modelId="{97163044-7546-3345-9362-AE7DFBFB7260}">
      <dsp:nvSpPr>
        <dsp:cNvPr id="0" name=""/>
        <dsp:cNvSpPr/>
      </dsp:nvSpPr>
      <dsp:spPr>
        <a:xfrm>
          <a:off x="1797648" y="2909063"/>
          <a:ext cx="64593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45935" y="45720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Avenir Light" charset="0"/>
            <a:ea typeface="Avenir Light" charset="0"/>
            <a:cs typeface="Avenir Light" charset="0"/>
          </a:endParaRPr>
        </a:p>
      </dsp:txBody>
      <dsp:txXfrm>
        <a:off x="2104467" y="2938634"/>
        <a:ext cx="32296" cy="32296"/>
      </dsp:txXfrm>
    </dsp:sp>
    <dsp:sp modelId="{DD30CFCC-0575-B849-AE42-47D432412238}">
      <dsp:nvSpPr>
        <dsp:cNvPr id="0" name=""/>
        <dsp:cNvSpPr/>
      </dsp:nvSpPr>
      <dsp:spPr>
        <a:xfrm>
          <a:off x="1797648" y="1723960"/>
          <a:ext cx="645935" cy="1230822"/>
        </a:xfrm>
        <a:custGeom>
          <a:avLst/>
          <a:gdLst/>
          <a:ahLst/>
          <a:cxnLst/>
          <a:rect l="0" t="0" r="0" b="0"/>
          <a:pathLst>
            <a:path>
              <a:moveTo>
                <a:pt x="0" y="1230822"/>
              </a:moveTo>
              <a:lnTo>
                <a:pt x="322967" y="1230822"/>
              </a:lnTo>
              <a:lnTo>
                <a:pt x="322967" y="0"/>
              </a:lnTo>
              <a:lnTo>
                <a:pt x="645935" y="0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Avenir Light" charset="0"/>
            <a:ea typeface="Avenir Light" charset="0"/>
            <a:cs typeface="Avenir Light" charset="0"/>
          </a:endParaRPr>
        </a:p>
      </dsp:txBody>
      <dsp:txXfrm>
        <a:off x="2085865" y="2304621"/>
        <a:ext cx="69501" cy="69501"/>
      </dsp:txXfrm>
    </dsp:sp>
    <dsp:sp modelId="{0119C75C-0D76-6C49-A0E4-22CF1908BD4C}">
      <dsp:nvSpPr>
        <dsp:cNvPr id="0" name=""/>
        <dsp:cNvSpPr/>
      </dsp:nvSpPr>
      <dsp:spPr>
        <a:xfrm>
          <a:off x="1797648" y="493137"/>
          <a:ext cx="645935" cy="2461645"/>
        </a:xfrm>
        <a:custGeom>
          <a:avLst/>
          <a:gdLst/>
          <a:ahLst/>
          <a:cxnLst/>
          <a:rect l="0" t="0" r="0" b="0"/>
          <a:pathLst>
            <a:path>
              <a:moveTo>
                <a:pt x="0" y="2461645"/>
              </a:moveTo>
              <a:lnTo>
                <a:pt x="322967" y="2461645"/>
              </a:lnTo>
              <a:lnTo>
                <a:pt x="322967" y="0"/>
              </a:lnTo>
              <a:lnTo>
                <a:pt x="645935" y="0"/>
              </a:lnTo>
            </a:path>
          </a:pathLst>
        </a:custGeom>
        <a:noFill/>
        <a:ln w="635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0" kern="1200">
            <a:latin typeface="Avenir Light" charset="0"/>
            <a:ea typeface="Avenir Light" charset="0"/>
            <a:cs typeface="Avenir Light" charset="0"/>
          </a:endParaRPr>
        </a:p>
      </dsp:txBody>
      <dsp:txXfrm>
        <a:off x="2056991" y="1660335"/>
        <a:ext cx="127249" cy="127249"/>
      </dsp:txXfrm>
    </dsp:sp>
    <dsp:sp modelId="{A3276A24-D9D5-744D-88C7-0FD4A952D450}">
      <dsp:nvSpPr>
        <dsp:cNvPr id="0" name=""/>
        <dsp:cNvSpPr/>
      </dsp:nvSpPr>
      <dsp:spPr>
        <a:xfrm rot="16200000">
          <a:off x="-1285887" y="2462453"/>
          <a:ext cx="5182412" cy="984658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atin typeface="Avenir Light" charset="0"/>
              <a:ea typeface="Avenir Light" charset="0"/>
              <a:cs typeface="Avenir Light" charset="0"/>
            </a:rPr>
            <a:t>PSYC 1400 </a:t>
          </a:r>
          <a:endParaRPr lang="en-US" sz="2400" b="0" i="0" kern="1200" dirty="0">
            <a:latin typeface="Avenir Light" charset="0"/>
            <a:ea typeface="Avenir Light" charset="0"/>
            <a:cs typeface="Avenir Light" charset="0"/>
          </a:endParaRPr>
        </a:p>
      </dsp:txBody>
      <dsp:txXfrm>
        <a:off x="-1285887" y="2462453"/>
        <a:ext cx="5182412" cy="984658"/>
      </dsp:txXfrm>
    </dsp:sp>
    <dsp:sp modelId="{9FB897B1-203D-334B-84BA-9690B6865D8D}">
      <dsp:nvSpPr>
        <dsp:cNvPr id="0" name=""/>
        <dsp:cNvSpPr/>
      </dsp:nvSpPr>
      <dsp:spPr>
        <a:xfrm>
          <a:off x="2443583" y="807"/>
          <a:ext cx="3229679" cy="9846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Increase positive mental health</a:t>
          </a:r>
          <a:endParaRPr lang="en-US" sz="2400" b="0" i="0" kern="120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sp:txBody>
      <dsp:txXfrm>
        <a:off x="2443583" y="807"/>
        <a:ext cx="3229679" cy="984658"/>
      </dsp:txXfrm>
    </dsp:sp>
    <dsp:sp modelId="{BDBA7C50-1F72-444B-9479-855A2A17F8B9}">
      <dsp:nvSpPr>
        <dsp:cNvPr id="0" name=""/>
        <dsp:cNvSpPr/>
      </dsp:nvSpPr>
      <dsp:spPr>
        <a:xfrm>
          <a:off x="2443583" y="1231630"/>
          <a:ext cx="3229679" cy="9846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ln>
                <a:noFill/>
              </a:ln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Increase positive schemas </a:t>
          </a:r>
          <a:endParaRPr lang="en-US" sz="2400" b="0" i="0" kern="1200" dirty="0">
            <a:ln>
              <a:noFill/>
            </a:ln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sp:txBody>
      <dsp:txXfrm>
        <a:off x="2443583" y="1231630"/>
        <a:ext cx="3229679" cy="984658"/>
      </dsp:txXfrm>
    </dsp:sp>
    <dsp:sp modelId="{2C40D9F6-E725-8F48-AE3D-BCA7C762FD3B}">
      <dsp:nvSpPr>
        <dsp:cNvPr id="0" name=""/>
        <dsp:cNvSpPr/>
      </dsp:nvSpPr>
      <dsp:spPr>
        <a:xfrm>
          <a:off x="2443583" y="2462453"/>
          <a:ext cx="3229679" cy="9846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Gain coping strategies </a:t>
          </a:r>
          <a:endParaRPr lang="en-US" sz="2400" b="0" i="0" kern="120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sp:txBody>
      <dsp:txXfrm>
        <a:off x="2443583" y="2462453"/>
        <a:ext cx="3229679" cy="984658"/>
      </dsp:txXfrm>
    </dsp:sp>
    <dsp:sp modelId="{89B626A8-1034-4D49-B07C-6730A2318F90}">
      <dsp:nvSpPr>
        <dsp:cNvPr id="0" name=""/>
        <dsp:cNvSpPr/>
      </dsp:nvSpPr>
      <dsp:spPr>
        <a:xfrm>
          <a:off x="2443583" y="3693276"/>
          <a:ext cx="3229679" cy="9846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Decrease self-stigma </a:t>
          </a:r>
          <a:endParaRPr lang="en-US" sz="2400" b="0" i="0" kern="120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sp:txBody>
      <dsp:txXfrm>
        <a:off x="2443583" y="3693276"/>
        <a:ext cx="3229679" cy="984658"/>
      </dsp:txXfrm>
    </dsp:sp>
    <dsp:sp modelId="{037336B6-F7FF-6D42-B111-314E30F93693}">
      <dsp:nvSpPr>
        <dsp:cNvPr id="0" name=""/>
        <dsp:cNvSpPr/>
      </dsp:nvSpPr>
      <dsp:spPr>
        <a:xfrm>
          <a:off x="2443583" y="4924099"/>
          <a:ext cx="3229679" cy="984658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>
          <a:solidFill>
            <a:schemeClr val="accent5">
              <a:lumMod val="60000"/>
              <a:lumOff val="40000"/>
            </a:schemeClr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i="0" kern="1200" dirty="0" smtClean="0">
              <a:solidFill>
                <a:sysClr val="windowText" lastClr="000000"/>
              </a:solidFill>
              <a:latin typeface="Avenir Light" charset="0"/>
              <a:ea typeface="Avenir Light" charset="0"/>
              <a:cs typeface="Avenir Light" charset="0"/>
            </a:rPr>
            <a:t>Increase academic self-efficacy </a:t>
          </a:r>
          <a:endParaRPr lang="en-US" sz="2400" b="0" i="0" kern="1200" dirty="0">
            <a:solidFill>
              <a:sysClr val="windowText" lastClr="000000"/>
            </a:solidFill>
            <a:latin typeface="Avenir Light" charset="0"/>
            <a:ea typeface="Avenir Light" charset="0"/>
            <a:cs typeface="Avenir Light" charset="0"/>
          </a:endParaRPr>
        </a:p>
      </dsp:txBody>
      <dsp:txXfrm>
        <a:off x="2443583" y="4924099"/>
        <a:ext cx="3229679" cy="984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27026-12C7-7443-8E66-7AA2FDAFC97C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2C479-554C-0746-B34A-F78F98C60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648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2C479-554C-0746-B34A-F78F98C60D5A}" type="slidenum">
              <a:rPr lang="en-CA" smtClean="0">
                <a:solidFill>
                  <a:prstClr val="black"/>
                </a:solidFill>
              </a:rPr>
              <a:pPr/>
              <a:t>1</a:t>
            </a:fld>
            <a:endParaRPr lang="en-CA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15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938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10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482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075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38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489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7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059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2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55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4980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573E2-F1D5-DC49-8B99-FF549DEFABE3}" type="datetimeFigureOut">
              <a:rPr lang="en-CA" smtClean="0"/>
              <a:t>2018-05-18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17E0-20BF-1F48-9968-387DC87BE25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9453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2.emf"/><Relationship Id="rId20" Type="http://schemas.microsoft.com/office/2007/relationships/hdphoto" Target="../media/hdphoto2.wdp"/><Relationship Id="rId21" Type="http://schemas.openxmlformats.org/officeDocument/2006/relationships/image" Target="../media/image7.png"/><Relationship Id="rId22" Type="http://schemas.microsoft.com/office/2007/relationships/hdphoto" Target="../media/hdphoto3.wdp"/><Relationship Id="rId23" Type="http://schemas.openxmlformats.org/officeDocument/2006/relationships/image" Target="../media/image8.png"/><Relationship Id="rId24" Type="http://schemas.microsoft.com/office/2007/relationships/hdphoto" Target="../media/hdphoto4.wdp"/><Relationship Id="rId10" Type="http://schemas.openxmlformats.org/officeDocument/2006/relationships/image" Target="../media/image3.emf"/><Relationship Id="rId11" Type="http://schemas.openxmlformats.org/officeDocument/2006/relationships/diagramData" Target="../diagrams/data2.xml"/><Relationship Id="rId12" Type="http://schemas.openxmlformats.org/officeDocument/2006/relationships/diagramLayout" Target="../diagrams/layout2.xml"/><Relationship Id="rId13" Type="http://schemas.openxmlformats.org/officeDocument/2006/relationships/diagramQuickStyle" Target="../diagrams/quickStyle2.xml"/><Relationship Id="rId14" Type="http://schemas.openxmlformats.org/officeDocument/2006/relationships/diagramColors" Target="../diagrams/colors2.xml"/><Relationship Id="rId15" Type="http://schemas.microsoft.com/office/2007/relationships/diagramDrawing" Target="../diagrams/drawing2.xml"/><Relationship Id="rId16" Type="http://schemas.openxmlformats.org/officeDocument/2006/relationships/image" Target="../media/image4.png"/><Relationship Id="rId17" Type="http://schemas.openxmlformats.org/officeDocument/2006/relationships/image" Target="../media/image5.png"/><Relationship Id="rId18" Type="http://schemas.microsoft.com/office/2007/relationships/hdphoto" Target="../media/hdphoto1.wdp"/><Relationship Id="rId1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78"/>
          <p:cNvSpPr/>
          <p:nvPr/>
        </p:nvSpPr>
        <p:spPr>
          <a:xfrm>
            <a:off x="0" y="22474220"/>
            <a:ext cx="43891200" cy="10444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27169044" y="7539116"/>
            <a:ext cx="15974342" cy="14074622"/>
            <a:chOff x="27277267" y="6248597"/>
            <a:chExt cx="15974342" cy="14074622"/>
          </a:xfrm>
        </p:grpSpPr>
        <p:sp>
          <p:nvSpPr>
            <p:cNvPr id="22" name="Rectangle 21"/>
            <p:cNvSpPr/>
            <p:nvPr/>
          </p:nvSpPr>
          <p:spPr>
            <a:xfrm>
              <a:off x="27277267" y="6248597"/>
              <a:ext cx="14868000" cy="140746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5200" dirty="0" smtClean="0">
                  <a:solidFill>
                    <a:srgbClr val="5B9BD5">
                      <a:lumMod val="50000"/>
                    </a:srgbClr>
                  </a:solidFill>
                  <a:latin typeface="Avenir Heavy" charset="0"/>
                  <a:ea typeface="Avenir Heavy" charset="0"/>
                  <a:cs typeface="Avenir Heavy" charset="0"/>
                </a:rPr>
                <a:t>Current Study</a:t>
              </a:r>
            </a:p>
            <a:p>
              <a:pPr>
                <a:lnSpc>
                  <a:spcPct val="110000"/>
                </a:lnSpc>
              </a:pPr>
              <a:endParaRPr lang="en-US" sz="2000" b="1" dirty="0" smtClean="0">
                <a:solidFill>
                  <a:srgbClr val="5B9BD5">
                    <a:lumMod val="50000"/>
                  </a:srgbClr>
                </a:solidFill>
                <a:latin typeface="Avenir Heavy" charset="0"/>
                <a:ea typeface="Avenir Heavy" charset="0"/>
                <a:cs typeface="Avenir Heavy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4000" dirty="0" smtClean="0">
                  <a:solidFill>
                    <a:srgbClr val="5B9BD5">
                      <a:lumMod val="50000"/>
                    </a:srgbClr>
                  </a:solidFill>
                  <a:latin typeface="Avenir Light" charset="0"/>
                  <a:ea typeface="Avenir Light" charset="0"/>
                  <a:cs typeface="Avenir Light" charset="0"/>
                </a:rPr>
                <a:t>Purpose</a:t>
              </a:r>
              <a:r>
                <a:rPr lang="en-US" sz="4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: 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To examine the impact of a for-credit mental health course (PSYC*1400) on students’ positive schemas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over one semester.</a:t>
              </a:r>
            </a:p>
            <a:p>
              <a:pPr>
                <a:lnSpc>
                  <a:spcPct val="110000"/>
                </a:lnSpc>
              </a:pPr>
              <a:endPara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4000" dirty="0" smtClean="0">
                  <a:solidFill>
                    <a:srgbClr val="5B9BD5">
                      <a:lumMod val="50000"/>
                    </a:srgbClr>
                  </a:solidFill>
                  <a:latin typeface="Avenir Light" charset="0"/>
                  <a:ea typeface="Avenir Light" charset="0"/>
                  <a:cs typeface="Avenir Light" charset="0"/>
                </a:rPr>
                <a:t>Hypothesis: </a:t>
              </a:r>
              <a:r>
                <a:rPr lang="en-US" sz="3000" dirty="0" smtClean="0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rPr>
                <a:t>PSYC*1400 </a:t>
              </a:r>
              <a:r>
                <a:rPr lang="en-US" sz="3000" dirty="0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rPr>
                <a:t>will foster students’ positive schemas over the semester</a:t>
              </a:r>
              <a:r>
                <a:rPr lang="en-US" sz="3000" dirty="0" smtClean="0">
                  <a:solidFill>
                    <a:prstClr val="black"/>
                  </a:solidFill>
                  <a:latin typeface="Avenir Book" charset="0"/>
                  <a:ea typeface="Avenir Book" charset="0"/>
                  <a:cs typeface="Avenir Book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endParaRPr lang="en-US" sz="3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5200" b="1" dirty="0">
                  <a:solidFill>
                    <a:srgbClr val="5B9BD5">
                      <a:lumMod val="50000"/>
                    </a:srgbClr>
                  </a:solidFill>
                  <a:latin typeface="Avenir Heavy" charset="0"/>
                  <a:ea typeface="Avenir Heavy" charset="0"/>
                  <a:cs typeface="Avenir Heavy" charset="0"/>
                </a:rPr>
                <a:t>Method</a:t>
              </a:r>
            </a:p>
            <a:p>
              <a:pPr>
                <a:lnSpc>
                  <a:spcPct val="110000"/>
                </a:lnSpc>
              </a:pPr>
              <a:endParaRPr lang="en-US" sz="2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4000" dirty="0">
                  <a:solidFill>
                    <a:srgbClr val="5B9BD5">
                      <a:lumMod val="50000"/>
                    </a:srgbClr>
                  </a:solidFill>
                  <a:latin typeface="Avenir Book" charset="0"/>
                  <a:ea typeface="Avenir Book" charset="0"/>
                  <a:cs typeface="Avenir Book" charset="0"/>
                </a:rPr>
                <a:t>Participants: </a:t>
              </a:r>
              <a:r>
                <a:rPr lang="en-US" sz="3000" i="1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N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= 52 undergraduate 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students</a:t>
              </a:r>
            </a:p>
            <a:p>
              <a:pPr>
                <a:lnSpc>
                  <a:spcPct val="110000"/>
                </a:lnSpc>
              </a:pP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(85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% female) aged 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17 - 45</a:t>
              </a:r>
            </a:p>
            <a:p>
              <a:pPr>
                <a:lnSpc>
                  <a:spcPct val="110000"/>
                </a:lnSpc>
              </a:pP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(</a:t>
              </a:r>
              <a:r>
                <a:rPr lang="en-US" sz="3000" i="1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M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 20.33 years, </a:t>
              </a:r>
              <a:r>
                <a:rPr lang="en-US" sz="3000" i="1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SD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 4.60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).</a:t>
              </a:r>
            </a:p>
            <a:p>
              <a:pPr>
                <a:lnSpc>
                  <a:spcPct val="110000"/>
                </a:lnSpc>
              </a:pP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</a:t>
              </a:r>
            </a:p>
            <a:p>
              <a:pPr marL="457200" indent="-457200">
                <a:lnSpc>
                  <a:spcPct val="110000"/>
                </a:lnSpc>
                <a:buFont typeface="Arial" charset="0"/>
                <a:buChar char="•"/>
              </a:pP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Enrolled in PSYC*1400 at the University of Guelph. </a:t>
              </a:r>
            </a:p>
            <a:p>
              <a:pPr marL="457200" indent="-457200">
                <a:lnSpc>
                  <a:spcPct val="110000"/>
                </a:lnSpc>
                <a:buFont typeface="Arial" charset="0"/>
                <a:buChar char="•"/>
              </a:pP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Have an identified mental health challenge. </a:t>
              </a:r>
            </a:p>
            <a:p>
              <a:pPr marL="2300630" lvl="1" indent="-457200">
                <a:lnSpc>
                  <a:spcPct val="110000"/>
                </a:lnSpc>
                <a:buFont typeface="Arial" charset="0"/>
                <a:buChar char="•"/>
              </a:pPr>
              <a:endParaRPr lang="en-US" sz="3000" b="1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4000" dirty="0">
                  <a:solidFill>
                    <a:srgbClr val="5B9BD5">
                      <a:lumMod val="50000"/>
                    </a:srgbClr>
                  </a:solidFill>
                  <a:latin typeface="Avenir Light" charset="0"/>
                  <a:ea typeface="Avenir Light" charset="0"/>
                  <a:cs typeface="Avenir Light" charset="0"/>
                </a:rPr>
                <a:t>Measure: </a:t>
              </a:r>
              <a:r>
                <a:rPr lang="en-CA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Positive Schema Questionnaire</a:t>
              </a:r>
            </a:p>
            <a:p>
              <a:pPr>
                <a:lnSpc>
                  <a:spcPct val="110000"/>
                </a:lnSpc>
              </a:pPr>
              <a:r>
                <a:rPr lang="en-CA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(PSQ; </a:t>
              </a:r>
              <a:r>
                <a:rPr lang="en-CA" sz="1600" dirty="0" err="1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Keyfitz</a:t>
              </a:r>
              <a:r>
                <a:rPr lang="en-CA" sz="16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et al., 2013</a:t>
              </a:r>
              <a:r>
                <a:rPr lang="en-CA" sz="32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)</a:t>
              </a:r>
              <a:endParaRPr lang="en-CA" sz="15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endParaRPr>
            </a:p>
            <a:p>
              <a:pPr>
                <a:lnSpc>
                  <a:spcPct val="110000"/>
                </a:lnSpc>
              </a:pPr>
              <a:endParaRPr lang="en-CA" sz="30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endParaRPr>
            </a:p>
            <a:p>
              <a:pPr defTabSz="4389120">
                <a:lnSpc>
                  <a:spcPct val="110000"/>
                </a:lnSpc>
                <a:defRPr/>
              </a:pP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20-item self report questionnaire measuring positive</a:t>
              </a:r>
            </a:p>
            <a:p>
              <a:pPr defTabSz="4389120">
                <a:lnSpc>
                  <a:spcPct val="110000"/>
                </a:lnSpc>
                <a:defRPr/>
              </a:pP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schemas rated from 1 (</a:t>
              </a:r>
              <a:r>
                <a:rPr lang="en-US" sz="3000" i="1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completely untrue of me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)</a:t>
              </a:r>
            </a:p>
            <a:p>
              <a:pPr defTabSz="4389120">
                <a:lnSpc>
                  <a:spcPct val="110000"/>
                </a:lnSpc>
                <a:defRPr/>
              </a:pP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to 6 (</a:t>
              </a:r>
              <a:r>
                <a:rPr lang="en-US" sz="3000" i="1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describes me perfectly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). T1 </a:t>
              </a:r>
              <a:r>
                <a:rPr lang="el-GR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α </a:t>
              </a:r>
              <a:r>
                <a:rPr lang="el-GR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0.93</a:t>
              </a:r>
              <a:r>
                <a:rPr lang="el-GR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, T2 </a:t>
              </a:r>
              <a:r>
                <a:rPr lang="el-GR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α </a:t>
              </a:r>
              <a:r>
                <a:rPr lang="el-GR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0.93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.</a:t>
              </a:r>
            </a:p>
            <a:p>
              <a:pPr>
                <a:lnSpc>
                  <a:spcPct val="110000"/>
                </a:lnSpc>
              </a:pPr>
              <a:endPara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4000" dirty="0">
                  <a:solidFill>
                    <a:srgbClr val="5B9BD5">
                      <a:lumMod val="50000"/>
                    </a:srgbClr>
                  </a:solidFill>
                  <a:latin typeface="Avenir Light" charset="0"/>
                  <a:ea typeface="Avenir Light" charset="0"/>
                  <a:cs typeface="Avenir Light" charset="0"/>
                </a:rPr>
                <a:t>Procedure: </a:t>
              </a:r>
              <a:r>
                <a:rPr lang="en-US" sz="30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Participants completed self-report measures at the beginning (T1) and end (T2) of the course</a:t>
              </a:r>
              <a:r>
                <a:rPr lang="en-US" sz="30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.</a:t>
              </a:r>
              <a:endPara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endParaRPr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 rotWithShape="1">
            <a:blip r:embed="rId3"/>
            <a:srcRect l="12049" t="2690" r="1752" b="3031"/>
            <a:stretch/>
          </p:blipFill>
          <p:spPr>
            <a:xfrm>
              <a:off x="36507909" y="11530822"/>
              <a:ext cx="6743700" cy="435394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9" name="Rectangle 18"/>
          <p:cNvSpPr/>
          <p:nvPr/>
        </p:nvSpPr>
        <p:spPr>
          <a:xfrm>
            <a:off x="453237" y="7539116"/>
            <a:ext cx="11520000" cy="1400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200" b="1" dirty="0" smtClean="0">
                <a:solidFill>
                  <a:srgbClr val="5B9BD5">
                    <a:lumMod val="50000"/>
                  </a:srgbClr>
                </a:solidFill>
                <a:latin typeface="Avenir Heavy" charset="0"/>
                <a:ea typeface="Avenir Heavy" charset="0"/>
                <a:cs typeface="Avenir Heavy" charset="0"/>
              </a:rPr>
              <a:t>Background</a:t>
            </a:r>
          </a:p>
          <a:p>
            <a:pPr>
              <a:lnSpc>
                <a:spcPct val="110000"/>
              </a:lnSpc>
            </a:pPr>
            <a:endParaRPr lang="en-US" sz="2000" dirty="0" smtClean="0">
              <a:solidFill>
                <a:srgbClr val="5B9BD5">
                  <a:lumMod val="50000"/>
                </a:srgbClr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Post-secondary education is a period marked by stressors and challenges (e.g., academic, financial, social). 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Hamaideh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, 2011)</a:t>
            </a:r>
            <a:endParaRPr lang="en-US" sz="30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The number and severity of mental health challenges within this population appears to be increasing. </a:t>
            </a:r>
          </a:p>
          <a:p>
            <a:pPr>
              <a:lnSpc>
                <a:spcPct val="110000"/>
              </a:lnSpc>
            </a:pPr>
            <a:endParaRPr lang="en-US" sz="30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Curricular based interventions provide a unique opportunity to address this need. </a:t>
            </a:r>
            <a:r>
              <a:rPr lang="en-US" sz="15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(</a:t>
            </a:r>
            <a:r>
              <a:rPr lang="en-US" sz="15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Hunt et al., 2010</a:t>
            </a:r>
            <a:r>
              <a:rPr lang="en-US" sz="15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)</a:t>
            </a: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 smtClean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15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Fostering positive schemas through a course-based intervention may have important implications for students with identified mental health challenges.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3443411" y="7539116"/>
            <a:ext cx="12240001" cy="14501857"/>
            <a:chOff x="15815991" y="7539116"/>
            <a:chExt cx="12240001" cy="14501857"/>
          </a:xfrm>
        </p:grpSpPr>
        <p:graphicFrame>
          <p:nvGraphicFramePr>
            <p:cNvPr id="54" name="Diagram 53"/>
            <p:cNvGraphicFramePr/>
            <p:nvPr>
              <p:extLst>
                <p:ext uri="{D42A27DB-BD31-4B8C-83A1-F6EECF244321}">
                  <p14:modId xmlns:p14="http://schemas.microsoft.com/office/powerpoint/2010/main" val="1280655520"/>
                </p:ext>
              </p:extLst>
            </p:nvPr>
          </p:nvGraphicFramePr>
          <p:xfrm>
            <a:off x="15815991" y="9110644"/>
            <a:ext cx="12240000" cy="949430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5815991" y="7539116"/>
              <a:ext cx="12240000" cy="2665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CA" sz="5200" b="1" dirty="0" smtClean="0">
                  <a:solidFill>
                    <a:srgbClr val="5B9BD5">
                      <a:lumMod val="50000"/>
                    </a:srgbClr>
                  </a:solidFill>
                  <a:latin typeface="Avenir Heavy" charset="0"/>
                  <a:ea typeface="Avenir Heavy" charset="0"/>
                  <a:cs typeface="Avenir Heavy" charset="0"/>
                </a:rPr>
                <a:t>Positive Schemas</a:t>
              </a:r>
            </a:p>
            <a:p>
              <a:pPr>
                <a:lnSpc>
                  <a:spcPct val="110000"/>
                </a:lnSpc>
              </a:pPr>
              <a:endParaRPr lang="en-CA" sz="2000" b="1" dirty="0" smtClean="0">
                <a:solidFill>
                  <a:srgbClr val="5B9BD5">
                    <a:lumMod val="50000"/>
                  </a:srgbClr>
                </a:solidFill>
                <a:latin typeface="Avenir Book" charset="0"/>
                <a:ea typeface="Avenir Book" charset="0"/>
                <a:cs typeface="Avenir Book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32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Schemas are mental frameworks that determine an individual’s comprehension, organization, and evaluation of their experiences</a:t>
              </a:r>
              <a:r>
                <a:rPr lang="en-US" sz="32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. </a:t>
              </a:r>
              <a:r>
                <a:rPr lang="en-US" sz="16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(</a:t>
              </a:r>
              <a:r>
                <a:rPr lang="en-US" sz="16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James et al., 2007; </a:t>
              </a:r>
              <a:r>
                <a:rPr lang="en-US" sz="1600" dirty="0" err="1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Keyfitz</a:t>
              </a:r>
              <a:r>
                <a:rPr lang="en-US" sz="1600" dirty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 et al., 2013</a:t>
              </a:r>
              <a:r>
                <a:rPr lang="en-US" sz="16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)</a:t>
              </a:r>
              <a:endParaRPr lang="en-US" sz="16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15815992" y="17878807"/>
              <a:ext cx="12240000" cy="4162166"/>
              <a:chOff x="15815992" y="15501785"/>
              <a:chExt cx="12240000" cy="4162166"/>
            </a:xfrm>
          </p:grpSpPr>
          <p:sp>
            <p:nvSpPr>
              <p:cNvPr id="143" name="Rectangle 142"/>
              <p:cNvSpPr/>
              <p:nvPr/>
            </p:nvSpPr>
            <p:spPr>
              <a:xfrm>
                <a:off x="15815992" y="15501785"/>
                <a:ext cx="12240000" cy="4162166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prstClr val="white"/>
                  </a:solidFill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16988829" y="16557972"/>
                <a:ext cx="9894327" cy="204979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sz="4500" dirty="0">
                    <a:solidFill>
                      <a:prstClr val="white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“Change the way you see things, and the things you see will </a:t>
                </a:r>
                <a:r>
                  <a:rPr lang="en-US" sz="4500" dirty="0" smtClean="0">
                    <a:solidFill>
                      <a:prstClr val="white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change”</a:t>
                </a:r>
                <a:endParaRPr lang="en-US" sz="1600" dirty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sz="1600" dirty="0" smtClean="0">
                    <a:solidFill>
                      <a:prstClr val="white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-- Wayne </a:t>
                </a:r>
                <a:r>
                  <a:rPr lang="en-US" sz="1600" dirty="0">
                    <a:solidFill>
                      <a:prstClr val="white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Dyer </a:t>
                </a:r>
              </a:p>
            </p:txBody>
          </p:sp>
        </p:grpSp>
      </p:grpSp>
      <p:sp>
        <p:nvSpPr>
          <p:cNvPr id="183" name="Rectangle 182"/>
          <p:cNvSpPr/>
          <p:nvPr/>
        </p:nvSpPr>
        <p:spPr>
          <a:xfrm>
            <a:off x="26653985" y="23002065"/>
            <a:ext cx="11085057" cy="93010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200" dirty="0" smtClean="0">
                <a:solidFill>
                  <a:srgbClr val="5B9BD5">
                    <a:lumMod val="50000"/>
                  </a:srgbClr>
                </a:solidFill>
                <a:latin typeface="Avenir Heavy" charset="0"/>
                <a:ea typeface="Avenir Heavy" charset="0"/>
                <a:cs typeface="Avenir Heavy" charset="0"/>
              </a:rPr>
              <a:t>Conclusions &amp; Implications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5B9BD5">
                  <a:lumMod val="50000"/>
                </a:srgbClr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10000"/>
              </a:lnSpc>
            </a:pP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PSYC*1400 is associated with increases in positive schemas (self-efficacy, interpersonal trust, optimism, and worthiness) and may promote schemas for individuals with mental health difficulties.</a:t>
            </a:r>
          </a:p>
          <a:p>
            <a:pPr>
              <a:lnSpc>
                <a:spcPct val="110000"/>
              </a:lnSpc>
            </a:pPr>
            <a:endParaRPr lang="en-US" sz="2000" dirty="0">
              <a:solidFill>
                <a:srgbClr val="5B9BD5">
                  <a:lumMod val="50000"/>
                </a:srgbClr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10000"/>
              </a:lnSpc>
            </a:pP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These results are </a:t>
            </a: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noteworthy given </a:t>
            </a: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associations between </a:t>
            </a: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positive schemas and </a:t>
            </a: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mental </a:t>
            </a: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health outcomes (e.g., life satisfaction, resilience, happiness, and reduced </a:t>
            </a: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psychopathology). 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(</a:t>
            </a:r>
            <a:r>
              <a:rPr lang="en-US" sz="1600" dirty="0" err="1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Keyfitz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et al., 2013; Tomlinson et al., 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2017)</a:t>
            </a:r>
            <a:endParaRPr lang="en-US" sz="30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</a:pPr>
            <a:endParaRPr lang="en-US" sz="20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10000"/>
              </a:lnSpc>
              <a:buClr>
                <a:prstClr val="black"/>
              </a:buClr>
            </a:pPr>
            <a:r>
              <a:rPr lang="en-US" sz="5200" dirty="0" smtClean="0">
                <a:solidFill>
                  <a:srgbClr val="5B9BD5">
                    <a:lumMod val="50000"/>
                  </a:srgbClr>
                </a:solidFill>
                <a:latin typeface="Avenir Heavy" charset="0"/>
                <a:ea typeface="Avenir Heavy" charset="0"/>
                <a:cs typeface="Avenir Heavy" charset="0"/>
              </a:rPr>
              <a:t>Limitations &amp; Future Directions</a:t>
            </a:r>
          </a:p>
          <a:p>
            <a:pPr>
              <a:lnSpc>
                <a:spcPct val="110000"/>
              </a:lnSpc>
              <a:buClr>
                <a:prstClr val="black"/>
              </a:buClr>
            </a:pPr>
            <a:endParaRPr lang="en-US" sz="2000" b="1" dirty="0">
              <a:solidFill>
                <a:srgbClr val="5B9BD5">
                  <a:lumMod val="50000"/>
                </a:srgbClr>
              </a:solidFill>
              <a:latin typeface="Avenir Heavy" charset="0"/>
              <a:ea typeface="Avenir Heavy" charset="0"/>
              <a:cs typeface="Avenir Heavy" charset="0"/>
            </a:endParaRPr>
          </a:p>
          <a:p>
            <a:pPr marL="342900" indent="-342900">
              <a:lnSpc>
                <a:spcPct val="110000"/>
              </a:lnSpc>
              <a:buClr>
                <a:prstClr val="black"/>
              </a:buClr>
              <a:buFont typeface="Arial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Reliance on self-report </a:t>
            </a: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measures (need for multi-method, multi-informant designs)</a:t>
            </a:r>
            <a:endParaRPr lang="en-US" sz="3000" dirty="0">
              <a:solidFill>
                <a:prstClr val="black"/>
              </a:solidFill>
              <a:latin typeface="Avenir Light" charset="0"/>
              <a:ea typeface="Avenir Light" charset="0"/>
              <a:cs typeface="Avenir Light" charset="0"/>
            </a:endParaRPr>
          </a:p>
          <a:p>
            <a:pPr marL="342900" indent="-342900">
              <a:lnSpc>
                <a:spcPct val="110000"/>
              </a:lnSpc>
              <a:buClr>
                <a:prstClr val="black"/>
              </a:buClr>
              <a:buFont typeface="Arial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Small sample size</a:t>
            </a:r>
          </a:p>
          <a:p>
            <a:pPr marL="342900" indent="-342900">
              <a:lnSpc>
                <a:spcPct val="110000"/>
              </a:lnSpc>
              <a:buClr>
                <a:prstClr val="black"/>
              </a:buClr>
              <a:buFont typeface="Arial" charset="0"/>
              <a:buChar char="•"/>
            </a:pP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Lack of control group</a:t>
            </a:r>
          </a:p>
          <a:p>
            <a:pPr marL="342900" indent="-342900">
              <a:lnSpc>
                <a:spcPct val="110000"/>
              </a:lnSpc>
              <a:buClr>
                <a:prstClr val="black"/>
              </a:buClr>
              <a:buFont typeface="Arial" charset="0"/>
              <a:buChar char="•"/>
            </a:pP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Need </a:t>
            </a:r>
            <a:r>
              <a:rPr lang="en-US" sz="300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for long-term </a:t>
            </a:r>
            <a:r>
              <a:rPr lang="en-US" sz="3000" dirty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follow-up on the </a:t>
            </a:r>
            <a:r>
              <a:rPr lang="en-US" sz="30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impact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033665" y="23853522"/>
            <a:ext cx="9505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rgbClr val="5B9BD5">
                    <a:lumMod val="50000"/>
                  </a:srgbClr>
                </a:solidFill>
                <a:latin typeface="Avenir Book" charset="0"/>
                <a:ea typeface="Avenir Book" charset="0"/>
                <a:cs typeface="Avenir Book" charset="0"/>
              </a:rPr>
              <a:t>Change in Positive Schemas Themes</a:t>
            </a:r>
            <a:endParaRPr lang="en-CA" sz="4000" dirty="0">
              <a:solidFill>
                <a:srgbClr val="5B9BD5">
                  <a:lumMod val="50000"/>
                </a:srgb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23452" y="30816857"/>
            <a:ext cx="114093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** </a:t>
            </a:r>
            <a:r>
              <a:rPr lang="en-US" sz="1600" i="1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p</a:t>
            </a:r>
            <a:r>
              <a:rPr lang="en-US" sz="16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&lt; .01</a:t>
            </a:r>
            <a:endParaRPr lang="en-US" sz="1600" i="1" dirty="0">
              <a:solidFill>
                <a:prstClr val="black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2864072" y="24618237"/>
            <a:ext cx="12170455" cy="6120000"/>
            <a:chOff x="13036533" y="24585117"/>
            <a:chExt cx="12170455" cy="61200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9"/>
            <a:srcRect b="13579"/>
            <a:stretch/>
          </p:blipFill>
          <p:spPr>
            <a:xfrm>
              <a:off x="13036533" y="24585117"/>
              <a:ext cx="12170455" cy="6120000"/>
            </a:xfrm>
            <a:prstGeom prst="rect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</p:pic>
        <p:sp>
          <p:nvSpPr>
            <p:cNvPr id="102" name="Rectangle 101"/>
            <p:cNvSpPr/>
            <p:nvPr/>
          </p:nvSpPr>
          <p:spPr>
            <a:xfrm>
              <a:off x="14683304" y="26135382"/>
              <a:ext cx="988814" cy="35765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d </a:t>
              </a:r>
              <a:r>
                <a:rPr lang="en-US" sz="16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 .42** </a:t>
              </a:r>
              <a:endParaRPr lang="en-CA" sz="1600" dirty="0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9265414" y="26135382"/>
              <a:ext cx="912752" cy="35765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d </a:t>
              </a:r>
              <a:r>
                <a:rPr lang="en-US" sz="16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 .36* </a:t>
              </a:r>
              <a:endParaRPr lang="en-CA" sz="1600" dirty="0">
                <a:solidFill>
                  <a:prstClr val="black"/>
                </a:solidFill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21392208" y="26135382"/>
              <a:ext cx="1026846" cy="35765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d </a:t>
              </a:r>
              <a:r>
                <a:rPr lang="en-US" sz="16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 .40** </a:t>
              </a:r>
              <a:endParaRPr lang="en-CA" sz="1600" dirty="0">
                <a:solidFill>
                  <a:prstClr val="black"/>
                </a:solidFill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3509252" y="26135382"/>
              <a:ext cx="1026846" cy="357657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sz="1600" i="1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d </a:t>
              </a:r>
              <a:r>
                <a:rPr lang="en-US" sz="1600" dirty="0" smtClean="0">
                  <a:solidFill>
                    <a:prstClr val="black"/>
                  </a:solidFill>
                  <a:latin typeface="Avenir Light" charset="0"/>
                  <a:ea typeface="Avenir Light" charset="0"/>
                  <a:cs typeface="Avenir Light" charset="0"/>
                </a:rPr>
                <a:t>= .41** </a:t>
              </a:r>
              <a:endParaRPr lang="en-CA" sz="1600" dirty="0">
                <a:solidFill>
                  <a:prstClr val="black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727557" y="23002065"/>
            <a:ext cx="25101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000" b="1" dirty="0" smtClean="0">
                <a:solidFill>
                  <a:srgbClr val="5B9BD5">
                    <a:lumMod val="50000"/>
                  </a:srgbClr>
                </a:solidFill>
                <a:latin typeface="Avenir Heavy" charset="0"/>
                <a:ea typeface="Avenir Heavy" charset="0"/>
                <a:cs typeface="Avenir Heavy" charset="0"/>
              </a:rPr>
              <a:t>Results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27557" y="23887095"/>
            <a:ext cx="95053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 smtClean="0">
                <a:solidFill>
                  <a:srgbClr val="5B9BD5">
                    <a:lumMod val="50000"/>
                  </a:srgbClr>
                </a:solidFill>
                <a:latin typeface="Avenir Book" charset="0"/>
                <a:ea typeface="Avenir Book" charset="0"/>
                <a:cs typeface="Avenir Book" charset="0"/>
              </a:rPr>
              <a:t>Change in total Positive Schemas</a:t>
            </a:r>
            <a:endParaRPr lang="en-CA" sz="4000" dirty="0">
              <a:solidFill>
                <a:srgbClr val="5B9BD5">
                  <a:lumMod val="50000"/>
                </a:srgb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0"/>
          <a:srcRect r="7272"/>
          <a:stretch/>
        </p:blipFill>
        <p:spPr>
          <a:xfrm>
            <a:off x="727557" y="24618237"/>
            <a:ext cx="11475000" cy="6120000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63" name="Rectangle 62"/>
          <p:cNvSpPr/>
          <p:nvPr/>
        </p:nvSpPr>
        <p:spPr>
          <a:xfrm>
            <a:off x="8178573" y="25179368"/>
            <a:ext cx="1055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d </a:t>
            </a:r>
            <a:r>
              <a:rPr lang="en-US" sz="1600" dirty="0" smtClean="0">
                <a:solidFill>
                  <a:prstClr val="black"/>
                </a:solidFill>
                <a:latin typeface="Avenir Light" charset="0"/>
                <a:ea typeface="Avenir Light" charset="0"/>
                <a:cs typeface="Avenir Light" charset="0"/>
              </a:rPr>
              <a:t>= .49** </a:t>
            </a:r>
            <a:endParaRPr lang="en-CA" sz="1600" dirty="0">
              <a:solidFill>
                <a:prstClr val="black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23452" y="20988659"/>
            <a:ext cx="12358673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4000" b="1" dirty="0">
              <a:solidFill>
                <a:srgbClr val="CE174A"/>
              </a:solidFill>
              <a:latin typeface="Avenir Book" charset="0"/>
              <a:ea typeface="Avenir Book" charset="0"/>
              <a:cs typeface="Avenir Book" charset="0"/>
            </a:endParaRPr>
          </a:p>
          <a:p>
            <a:endParaRPr lang="en-US" sz="4000" b="1" dirty="0">
              <a:solidFill>
                <a:srgbClr val="CE174A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graphicFrame>
        <p:nvGraphicFramePr>
          <p:cNvPr id="31" name="Diagram 30"/>
          <p:cNvGraphicFramePr/>
          <p:nvPr>
            <p:extLst>
              <p:ext uri="{D42A27DB-BD31-4B8C-83A1-F6EECF244321}">
                <p14:modId xmlns:p14="http://schemas.microsoft.com/office/powerpoint/2010/main" val="116626376"/>
              </p:ext>
            </p:extLst>
          </p:nvPr>
        </p:nvGraphicFramePr>
        <p:xfrm>
          <a:off x="2970111" y="13132517"/>
          <a:ext cx="6486253" cy="59095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098128"/>
              </p:ext>
            </p:extLst>
          </p:nvPr>
        </p:nvGraphicFramePr>
        <p:xfrm>
          <a:off x="13530494" y="16365602"/>
          <a:ext cx="12065835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3167"/>
                <a:gridCol w="2413167"/>
                <a:gridCol w="2413167"/>
                <a:gridCol w="2413167"/>
                <a:gridCol w="2413167"/>
              </a:tblGrid>
              <a:tr h="7319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Self-Efficacy </a:t>
                      </a:r>
                      <a:r>
                        <a:rPr lang="en-US" sz="2400" baseline="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en-US" sz="2400" dirty="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>
                    <a:solidFill>
                      <a:srgbClr val="A6CBE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Success</a:t>
                      </a:r>
                      <a:endParaRPr lang="en-US" sz="2400" dirty="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Interpersonal Trust</a:t>
                      </a:r>
                      <a:endParaRPr lang="en-US" sz="2400" dirty="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Optimism</a:t>
                      </a:r>
                      <a:r>
                        <a:rPr lang="en-US" sz="2400" baseline="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endParaRPr lang="en-US" sz="2400" dirty="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>
                    <a:solidFill>
                      <a:srgbClr val="EC98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venir Book" charset="0"/>
                          <a:ea typeface="Avenir Book" charset="0"/>
                          <a:cs typeface="Avenir Book" charset="0"/>
                        </a:rPr>
                        <a:t>Worthiness</a:t>
                      </a:r>
                      <a:endParaRPr lang="en-US" sz="2400" dirty="0"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5" name="Rectangle 74"/>
          <p:cNvSpPr/>
          <p:nvPr/>
        </p:nvSpPr>
        <p:spPr>
          <a:xfrm>
            <a:off x="0" y="0"/>
            <a:ext cx="43891200" cy="64800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prstClr val="white"/>
              </a:solidFill>
            </a:endParaRPr>
          </a:p>
        </p:txBody>
      </p:sp>
      <p:grpSp>
        <p:nvGrpSpPr>
          <p:cNvPr id="82" name="Group 81"/>
          <p:cNvGrpSpPr/>
          <p:nvPr/>
        </p:nvGrpSpPr>
        <p:grpSpPr>
          <a:xfrm>
            <a:off x="980703" y="2039672"/>
            <a:ext cx="41929795" cy="2400657"/>
            <a:chOff x="1218455" y="2039672"/>
            <a:chExt cx="41929795" cy="2400657"/>
          </a:xfrm>
        </p:grpSpPr>
        <p:sp>
          <p:nvSpPr>
            <p:cNvPr id="5" name="Rectangle 4"/>
            <p:cNvSpPr/>
            <p:nvPr/>
          </p:nvSpPr>
          <p:spPr>
            <a:xfrm>
              <a:off x="7553215" y="2039672"/>
              <a:ext cx="35595035" cy="24006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2180489"/>
              <a:r>
                <a:rPr lang="en-CA" sz="8000" dirty="0">
                  <a:solidFill>
                    <a:prstClr val="white"/>
                  </a:solidFill>
                  <a:latin typeface="Avenir Black" charset="0"/>
                  <a:ea typeface="Avenir Black" charset="0"/>
                  <a:cs typeface="Avenir Black" charset="0"/>
                </a:rPr>
                <a:t>Promoting Positive Schemas: A </a:t>
              </a:r>
              <a:r>
                <a:rPr lang="en-CA" sz="8000" dirty="0" smtClean="0">
                  <a:solidFill>
                    <a:prstClr val="white"/>
                  </a:solidFill>
                  <a:latin typeface="Avenir Black" charset="0"/>
                  <a:ea typeface="Avenir Black" charset="0"/>
                  <a:cs typeface="Avenir Black" charset="0"/>
                </a:rPr>
                <a:t>Course-Based Mental </a:t>
              </a:r>
              <a:r>
                <a:rPr lang="en-CA" sz="8000" dirty="0">
                  <a:solidFill>
                    <a:prstClr val="white"/>
                  </a:solidFill>
                  <a:latin typeface="Avenir Black" charset="0"/>
                  <a:ea typeface="Avenir Black" charset="0"/>
                  <a:cs typeface="Avenir Black" charset="0"/>
                </a:rPr>
                <a:t>Health </a:t>
              </a:r>
              <a:r>
                <a:rPr lang="en-CA" sz="8000" dirty="0" smtClean="0">
                  <a:solidFill>
                    <a:prstClr val="white"/>
                  </a:solidFill>
                  <a:latin typeface="Avenir Black" charset="0"/>
                  <a:ea typeface="Avenir Black" charset="0"/>
                  <a:cs typeface="Avenir Black" charset="0"/>
                </a:rPr>
                <a:t>Intervention</a:t>
              </a:r>
            </a:p>
            <a:p>
              <a:pPr defTabSz="2180489"/>
              <a:endParaRPr lang="en-CA" sz="2000" dirty="0">
                <a:solidFill>
                  <a:prstClr val="white"/>
                </a:solidFill>
                <a:latin typeface="Avenir Black" charset="0"/>
                <a:ea typeface="Avenir Black" charset="0"/>
                <a:cs typeface="Avenir Black" charset="0"/>
              </a:endParaRPr>
            </a:p>
            <a:p>
              <a:pPr defTabSz="2180489"/>
              <a:r>
                <a:rPr lang="en-US" sz="5000" dirty="0" smtClean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rPr>
                <a:t>Sarah-Lynn Boyle, BSc; Amanda Cox, MA; Alexandra </a:t>
              </a:r>
              <a:r>
                <a:rPr lang="en-US" sz="5000" dirty="0" err="1" smtClean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rPr>
                <a:t>Shrifrin</a:t>
              </a:r>
              <a:r>
                <a:rPr lang="en-US" sz="5000" dirty="0" smtClean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rPr>
                <a:t>, BA; &amp; Margaret N. Lumley, </a:t>
              </a:r>
              <a:r>
                <a:rPr lang="en-US" sz="5000" dirty="0" err="1" smtClean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rPr>
                <a:t>Ph.D</a:t>
              </a:r>
              <a:r>
                <a:rPr lang="en-US" sz="5000" dirty="0" smtClean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rPr>
                <a:t>, </a:t>
              </a:r>
              <a:r>
                <a:rPr lang="en-US" sz="5000" dirty="0" err="1" smtClean="0">
                  <a:solidFill>
                    <a:prstClr val="white"/>
                  </a:solidFill>
                  <a:latin typeface="Avenir Light" charset="0"/>
                  <a:ea typeface="Avenir Light" charset="0"/>
                  <a:cs typeface="Avenir Light" charset="0"/>
                </a:rPr>
                <a:t>C.Psych</a:t>
              </a:r>
              <a:endParaRPr lang="en-US" sz="5000" dirty="0" smtClean="0">
                <a:solidFill>
                  <a:prstClr val="white"/>
                </a:solidFill>
                <a:latin typeface="Avenir Light" charset="0"/>
                <a:ea typeface="Avenir Light" charset="0"/>
                <a:cs typeface="Avenir Light" charset="0"/>
              </a:endParaRPr>
            </a:p>
          </p:txBody>
        </p:sp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8455" y="2331950"/>
              <a:ext cx="5413375" cy="1816100"/>
            </a:xfrm>
            <a:prstGeom prst="rect">
              <a:avLst/>
            </a:prstGeom>
          </p:spPr>
        </p:pic>
      </p:grpSp>
      <p:grpSp>
        <p:nvGrpSpPr>
          <p:cNvPr id="45" name="Group 44"/>
          <p:cNvGrpSpPr/>
          <p:nvPr/>
        </p:nvGrpSpPr>
        <p:grpSpPr>
          <a:xfrm>
            <a:off x="38416630" y="23002065"/>
            <a:ext cx="4726756" cy="9168647"/>
            <a:chOff x="38416630" y="23002065"/>
            <a:chExt cx="4726756" cy="9168647"/>
          </a:xfrm>
        </p:grpSpPr>
        <p:grpSp>
          <p:nvGrpSpPr>
            <p:cNvPr id="40" name="Group 39"/>
            <p:cNvGrpSpPr/>
            <p:nvPr/>
          </p:nvGrpSpPr>
          <p:grpSpPr>
            <a:xfrm>
              <a:off x="38620008" y="23002065"/>
              <a:ext cx="4320000" cy="2554545"/>
              <a:chOff x="42592534" y="28218602"/>
              <a:chExt cx="4320000" cy="2554545"/>
            </a:xfrm>
          </p:grpSpPr>
          <p:sp>
            <p:nvSpPr>
              <p:cNvPr id="123" name="Rectangle 122"/>
              <p:cNvSpPr/>
              <p:nvPr/>
            </p:nvSpPr>
            <p:spPr>
              <a:xfrm>
                <a:off x="42592534" y="28218602"/>
                <a:ext cx="4320000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 smtClean="0">
                    <a:solidFill>
                      <a:srgbClr val="262626"/>
                    </a:solidFill>
                    <a:latin typeface="Rubik Light" charset="0"/>
                    <a:ea typeface="Rubik Light" charset="0"/>
                    <a:cs typeface="Rubik Light" charset="0"/>
                  </a:rPr>
                  <a:t>References available upon request.</a:t>
                </a:r>
              </a:p>
              <a:p>
                <a:endParaRPr lang="en-US" sz="2000" dirty="0" smtClean="0">
                  <a:solidFill>
                    <a:srgbClr val="262626"/>
                  </a:solidFill>
                  <a:latin typeface="Rubik" charset="0"/>
                  <a:ea typeface="Rubik" charset="0"/>
                  <a:cs typeface="Rubik" charset="0"/>
                </a:endParaRPr>
              </a:p>
              <a:p>
                <a:r>
                  <a:rPr lang="en-US" sz="2000" dirty="0" smtClean="0">
                    <a:solidFill>
                      <a:srgbClr val="262626"/>
                    </a:solidFill>
                    <a:latin typeface="Rubik" charset="0"/>
                    <a:ea typeface="Rubik" charset="0"/>
                    <a:cs typeface="Rubik" charset="0"/>
                  </a:rPr>
                  <a:t>Contact Information:</a:t>
                </a:r>
                <a:endParaRPr lang="en-US" sz="2000" dirty="0">
                  <a:solidFill>
                    <a:srgbClr val="262626"/>
                  </a:solidFill>
                  <a:latin typeface="Rubik" charset="0"/>
                  <a:ea typeface="Rubik" charset="0"/>
                  <a:cs typeface="Rubik" charset="0"/>
                </a:endParaRPr>
              </a:p>
              <a:p>
                <a:endParaRPr lang="en-US" sz="2000" dirty="0">
                  <a:solidFill>
                    <a:srgbClr val="262626"/>
                  </a:solidFill>
                  <a:latin typeface="Rubik Light" charset="0"/>
                  <a:ea typeface="Rubik Light" charset="0"/>
                  <a:cs typeface="Rubik Light" charset="0"/>
                </a:endParaRPr>
              </a:p>
              <a:p>
                <a:r>
                  <a:rPr lang="en-US" sz="2000" dirty="0">
                    <a:solidFill>
                      <a:srgbClr val="262626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Sarah-Lynn Boyle, BSc (Hons.)</a:t>
                </a:r>
              </a:p>
              <a:p>
                <a:r>
                  <a:rPr lang="en-US" sz="2000" dirty="0">
                    <a:solidFill>
                      <a:srgbClr val="262626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MA Student; Clinical Psychology</a:t>
                </a:r>
              </a:p>
              <a:p>
                <a:r>
                  <a:rPr lang="en-US" sz="2000" dirty="0">
                    <a:solidFill>
                      <a:srgbClr val="262626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University of Guelph</a:t>
                </a:r>
              </a:p>
              <a:p>
                <a:r>
                  <a:rPr lang="en-US" sz="2000" dirty="0">
                    <a:solidFill>
                      <a:srgbClr val="262626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sboyle02@uoguelph.ca</a:t>
                </a:r>
              </a:p>
            </p:txBody>
          </p:sp>
          <p:cxnSp>
            <p:nvCxnSpPr>
              <p:cNvPr id="117" name="Straight Connector 116"/>
              <p:cNvCxnSpPr/>
              <p:nvPr/>
            </p:nvCxnSpPr>
            <p:spPr>
              <a:xfrm flipV="1">
                <a:off x="42592534" y="28711420"/>
                <a:ext cx="4320000" cy="2677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1" name="Group 180"/>
            <p:cNvGrpSpPr>
              <a:grpSpLocks noChangeAspect="1"/>
            </p:cNvGrpSpPr>
            <p:nvPr/>
          </p:nvGrpSpPr>
          <p:grpSpPr>
            <a:xfrm>
              <a:off x="38416630" y="25818486"/>
              <a:ext cx="4726756" cy="3370511"/>
              <a:chOff x="31705421" y="27800418"/>
              <a:chExt cx="5691655" cy="4058552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31705421" y="27800418"/>
                <a:ext cx="5691655" cy="4058552"/>
                <a:chOff x="31705421" y="25498060"/>
                <a:chExt cx="5691655" cy="4058552"/>
              </a:xfrm>
            </p:grpSpPr>
            <p:grpSp>
              <p:nvGrpSpPr>
                <p:cNvPr id="185" name="Group 184"/>
                <p:cNvGrpSpPr/>
                <p:nvPr/>
              </p:nvGrpSpPr>
              <p:grpSpPr>
                <a:xfrm>
                  <a:off x="31705421" y="25498060"/>
                  <a:ext cx="5691655" cy="4058552"/>
                  <a:chOff x="32024981" y="27767886"/>
                  <a:chExt cx="5691655" cy="4058552"/>
                </a:xfrm>
              </p:grpSpPr>
              <p:grpSp>
                <p:nvGrpSpPr>
                  <p:cNvPr id="188" name="Group 187"/>
                  <p:cNvGrpSpPr/>
                  <p:nvPr/>
                </p:nvGrpSpPr>
                <p:grpSpPr>
                  <a:xfrm>
                    <a:off x="32024981" y="27767886"/>
                    <a:ext cx="5691655" cy="4058552"/>
                    <a:chOff x="32024981" y="27767886"/>
                    <a:chExt cx="5691655" cy="4058552"/>
                  </a:xfrm>
                </p:grpSpPr>
                <p:grpSp>
                  <p:nvGrpSpPr>
                    <p:cNvPr id="195" name="Group 194"/>
                    <p:cNvGrpSpPr/>
                    <p:nvPr/>
                  </p:nvGrpSpPr>
                  <p:grpSpPr>
                    <a:xfrm>
                      <a:off x="32024981" y="27767886"/>
                      <a:ext cx="5691655" cy="4058552"/>
                      <a:chOff x="32024981" y="27767886"/>
                      <a:chExt cx="5691655" cy="4058552"/>
                    </a:xfrm>
                  </p:grpSpPr>
                  <p:grpSp>
                    <p:nvGrpSpPr>
                      <p:cNvPr id="197" name="Group 196"/>
                      <p:cNvGrpSpPr/>
                      <p:nvPr/>
                    </p:nvGrpSpPr>
                    <p:grpSpPr>
                      <a:xfrm>
                        <a:off x="32024981" y="27767886"/>
                        <a:ext cx="5691655" cy="4058552"/>
                        <a:chOff x="32160868" y="27544940"/>
                        <a:chExt cx="5691655" cy="4058552"/>
                      </a:xfrm>
                    </p:grpSpPr>
                    <p:grpSp>
                      <p:nvGrpSpPr>
                        <p:cNvPr id="199" name="Group 198"/>
                        <p:cNvGrpSpPr>
                          <a:grpSpLocks noChangeAspect="1"/>
                        </p:cNvGrpSpPr>
                        <p:nvPr/>
                      </p:nvGrpSpPr>
                      <p:grpSpPr>
                        <a:xfrm>
                          <a:off x="32160868" y="27544940"/>
                          <a:ext cx="5691655" cy="3438898"/>
                          <a:chOff x="15989527" y="26271704"/>
                          <a:chExt cx="5117873" cy="3092219"/>
                        </a:xfrm>
                      </p:grpSpPr>
                      <p:sp>
                        <p:nvSpPr>
                          <p:cNvPr id="201" name="Rectangle 200"/>
                          <p:cNvSpPr>
                            <a:spLocks noChangeAspect="1"/>
                          </p:cNvSpPr>
                          <p:nvPr/>
                        </p:nvSpPr>
                        <p:spPr>
                          <a:xfrm>
                            <a:off x="15989527" y="27454078"/>
                            <a:ext cx="5117873" cy="1909845"/>
                          </a:xfrm>
                          <a:prstGeom prst="rect">
                            <a:avLst/>
                          </a:prstGeom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n>
                            <a:noFill/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n-CA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grpSp>
                        <p:nvGrpSpPr>
                          <p:cNvPr id="202" name="Group 201"/>
                          <p:cNvGrpSpPr>
                            <a:grpSpLocks noChangeAspect="1"/>
                          </p:cNvGrpSpPr>
                          <p:nvPr/>
                        </p:nvGrpSpPr>
                        <p:grpSpPr>
                          <a:xfrm flipH="1">
                            <a:off x="15989527" y="27606103"/>
                            <a:ext cx="1625105" cy="1755350"/>
                            <a:chOff x="19985191" y="14190939"/>
                            <a:chExt cx="2109267" cy="2278316"/>
                          </a:xfrm>
                        </p:grpSpPr>
                        <p:grpSp>
                          <p:nvGrpSpPr>
                            <p:cNvPr id="221" name="Group 220"/>
                            <p:cNvGrpSpPr/>
                            <p:nvPr/>
                          </p:nvGrpSpPr>
                          <p:grpSpPr>
                            <a:xfrm>
                              <a:off x="19985191" y="14190939"/>
                              <a:ext cx="2109267" cy="2278316"/>
                              <a:chOff x="19985191" y="14190939"/>
                              <a:chExt cx="2109267" cy="2278316"/>
                            </a:xfrm>
                          </p:grpSpPr>
                          <p:grpSp>
                            <p:nvGrpSpPr>
                              <p:cNvPr id="223" name="Group 222"/>
                              <p:cNvGrpSpPr/>
                              <p:nvPr/>
                            </p:nvGrpSpPr>
                            <p:grpSpPr>
                              <a:xfrm>
                                <a:off x="19985191" y="14190939"/>
                                <a:ext cx="2109267" cy="2278316"/>
                                <a:chOff x="19934391" y="14467164"/>
                                <a:chExt cx="2109267" cy="2278316"/>
                              </a:xfrm>
                            </p:grpSpPr>
                            <p:grpSp>
                              <p:nvGrpSpPr>
                                <p:cNvPr id="225" name="Group 224"/>
                                <p:cNvGrpSpPr/>
                                <p:nvPr/>
                              </p:nvGrpSpPr>
                              <p:grpSpPr>
                                <a:xfrm>
                                  <a:off x="19934391" y="14467164"/>
                                  <a:ext cx="2109267" cy="2278316"/>
                                  <a:chOff x="19934391" y="14467164"/>
                                  <a:chExt cx="2109267" cy="2278316"/>
                                </a:xfrm>
                              </p:grpSpPr>
                              <p:grpSp>
                                <p:nvGrpSpPr>
                                  <p:cNvPr id="227" name="Group 226"/>
                                  <p:cNvGrpSpPr/>
                                  <p:nvPr/>
                                </p:nvGrpSpPr>
                                <p:grpSpPr>
                                  <a:xfrm>
                                    <a:off x="19934391" y="14467164"/>
                                    <a:ext cx="2109267" cy="2278316"/>
                                    <a:chOff x="20100019" y="14908837"/>
                                    <a:chExt cx="2109267" cy="2278316"/>
                                  </a:xfrm>
                                </p:grpSpPr>
                                <p:grpSp>
                                  <p:nvGrpSpPr>
                                    <p:cNvPr id="229" name="Group 228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20100019" y="14908837"/>
                                      <a:ext cx="2109267" cy="2278316"/>
                                      <a:chOff x="20486482" y="15005516"/>
                                      <a:chExt cx="2109267" cy="2278316"/>
                                    </a:xfrm>
                                  </p:grpSpPr>
                                  <p:grpSp>
                                    <p:nvGrpSpPr>
                                      <p:cNvPr id="231" name="Group 230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20486482" y="15005516"/>
                                        <a:ext cx="2109267" cy="2278316"/>
                                        <a:chOff x="21836582" y="14863700"/>
                                        <a:chExt cx="2109267" cy="2278316"/>
                                      </a:xfrm>
                                    </p:grpSpPr>
                                    <p:grpSp>
                                      <p:nvGrpSpPr>
                                        <p:cNvPr id="234" name="Group 233"/>
                                        <p:cNvGrpSpPr/>
                                        <p:nvPr/>
                                      </p:nvGrpSpPr>
                                      <p:grpSpPr>
                                        <a:xfrm>
                                          <a:off x="21836582" y="14863700"/>
                                          <a:ext cx="2109267" cy="2278316"/>
                                          <a:chOff x="21836582" y="14863700"/>
                                          <a:chExt cx="2109267" cy="2278316"/>
                                        </a:xfrm>
                                      </p:grpSpPr>
                                      <p:grpSp>
                                        <p:nvGrpSpPr>
                                          <p:cNvPr id="236" name="Group 235"/>
                                          <p:cNvGrpSpPr/>
                                          <p:nvPr/>
                                        </p:nvGrpSpPr>
                                        <p:grpSpPr>
                                          <a:xfrm>
                                            <a:off x="21836582" y="14863700"/>
                                            <a:ext cx="2109267" cy="2278316"/>
                                            <a:chOff x="21836582" y="14863700"/>
                                            <a:chExt cx="2109267" cy="2278316"/>
                                          </a:xfrm>
                                        </p:grpSpPr>
                                        <p:grpSp>
                                          <p:nvGrpSpPr>
                                            <p:cNvPr id="238" name="Group 237"/>
                                            <p:cNvGrpSpPr/>
                                            <p:nvPr/>
                                          </p:nvGrpSpPr>
                                          <p:grpSpPr>
                                            <a:xfrm>
                                              <a:off x="21836582" y="14863700"/>
                                              <a:ext cx="2109267" cy="2278316"/>
                                              <a:chOff x="21693707" y="14790675"/>
                                              <a:chExt cx="2109267" cy="2278316"/>
                                            </a:xfrm>
                                          </p:grpSpPr>
                                          <p:pic>
                                            <p:nvPicPr>
                                              <p:cNvPr id="240" name="Picture 239"/>
                                              <p:cNvPicPr>
                                                <a:picLocks noChangeAspect="1"/>
                                              </p:cNvPicPr>
                                              <p:nvPr/>
                                            </p:nvPicPr>
                                            <p:blipFill rotWithShape="1">
                                              <a:blip r:embed="rId17">
                                                <a:extLst>
                                                  <a:ext uri="{BEBA8EAE-BF5A-486C-A8C5-ECC9F3942E4B}">
                                                    <a14:imgProps xmlns:a14="http://schemas.microsoft.com/office/drawing/2010/main">
                                                      <a14:imgLayer r:embed="rId18">
                                                        <a14:imgEffect>
                                                          <a14:backgroundRemoval t="6889" b="83222" l="53467" r="98933"/>
                                                        </a14:imgEffect>
                                                      </a14:imgLayer>
                                                    </a14:imgProps>
                                                  </a:ext>
                                                  <a:ext uri="{28A0092B-C50C-407E-A947-70E740481C1C}">
                                                    <a14:useLocalDpi xmlns:a14="http://schemas.microsoft.com/office/drawing/2010/main" val="0"/>
                                                  </a:ext>
                                                </a:extLst>
                                              </a:blip>
                                              <a:srcRect l="53866" b="16947"/>
                                              <a:stretch/>
                                            </p:blipFill>
                                            <p:spPr>
                                              <a:xfrm>
                                                <a:off x="21693707" y="14790675"/>
                                                <a:ext cx="2109267" cy="2278316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</p:spPr>
                                          </p:pic>
                                          <p:sp>
                                            <p:nvSpPr>
                                              <p:cNvPr id="241" name="Rectangle 240"/>
                                              <p:cNvSpPr/>
                                              <p:nvPr/>
                                            </p:nvSpPr>
                                            <p:spPr>
                                              <a:xfrm>
                                                <a:off x="23504525" y="16379825"/>
                                                <a:ext cx="79375" cy="190500"/>
                                              </a:xfrm>
                                              <a:prstGeom prst="rect">
                                                <a:avLst/>
                                              </a:prstGeom>
                                              <a:solidFill>
                                                <a:schemeClr val="tx1"/>
                                              </a:solidFill>
                                              <a:ln>
                                                <a:noFill/>
                                              </a:ln>
                                            </p:spPr>
                                            <p:style>
                                              <a:lnRef idx="2">
                                                <a:schemeClr val="accent1">
                                                  <a:shade val="50000"/>
                                                </a:schemeClr>
                                              </a:lnRef>
                                              <a:fillRef idx="1">
                                                <a:schemeClr val="accent1"/>
                                              </a:fillRef>
                                              <a:effectRef idx="0">
                                                <a:schemeClr val="accent1"/>
                                              </a:effectRef>
                                              <a:fontRef idx="minor">
                                                <a:schemeClr val="lt1"/>
                                              </a:fontRef>
                                            </p:style>
                                            <p:txBody>
                                              <a:bodyPr rtlCol="0" anchor="ctr"/>
                                              <a:lstStyle/>
                                              <a:p>
                                                <a:pPr algn="ctr"/>
                                                <a:endParaRPr lang="en-CA">
                                                  <a:solidFill>
                                                    <a:prstClr val="white"/>
                                                  </a:solidFill>
                                                </a:endParaRPr>
                                              </a:p>
                                            </p:txBody>
                                          </p:sp>
                                        </p:grpSp>
                                        <p:sp>
                                          <p:nvSpPr>
                                            <p:cNvPr id="239" name="Oval 238"/>
                                            <p:cNvSpPr/>
                                            <p:nvPr/>
                                          </p:nvSpPr>
                                          <p:spPr>
                                            <a:xfrm>
                                              <a:off x="23139400" y="15824200"/>
                                              <a:ext cx="149269" cy="354051"/>
                                            </a:xfrm>
                                            <a:prstGeom prst="ellipse">
                                              <a:avLst/>
                                            </a:prstGeom>
                                            <a:solidFill>
                                              <a:schemeClr val="tx1"/>
                                            </a:solidFill>
                                            <a:ln>
                                              <a:noFill/>
                                            </a:ln>
                                          </p:spPr>
                                          <p:style>
                                            <a:lnRef idx="2">
                                              <a:schemeClr val="accent1">
                                                <a:shade val="50000"/>
                                              </a:schemeClr>
                                            </a:lnRef>
                                            <a:fillRef idx="1">
                                              <a:schemeClr val="accent1"/>
                                            </a:fillRef>
                                            <a:effectRef idx="0">
                                              <a:schemeClr val="accent1"/>
                                            </a:effectRef>
                                            <a:fontRef idx="minor">
                                              <a:schemeClr val="lt1"/>
                                            </a:fontRef>
                                          </p:style>
                                          <p:txBody>
                                            <a:bodyPr rtlCol="0" anchor="ctr"/>
                                            <a:lstStyle/>
                                            <a:p>
                                              <a:pPr algn="ctr"/>
                                              <a:endParaRPr lang="en-CA">
                                                <a:solidFill>
                                                  <a:prstClr val="white"/>
                                                </a:solidFill>
                                              </a:endParaRPr>
                                            </a:p>
                                          </p:txBody>
                                        </p:sp>
                                      </p:grpSp>
                                      <p:sp>
                                        <p:nvSpPr>
                                          <p:cNvPr id="237" name="Oval 236"/>
                                          <p:cNvSpPr/>
                                          <p:nvPr/>
                                        </p:nvSpPr>
                                        <p:spPr>
                                          <a:xfrm rot="3459393">
                                            <a:off x="22518088" y="16405225"/>
                                            <a:ext cx="149269" cy="354051"/>
                                          </a:xfrm>
                                          <a:prstGeom prst="ellipse">
                                            <a:avLst/>
                                          </a:prstGeom>
                                          <a:solidFill>
                                            <a:schemeClr val="tx1"/>
                                          </a:solidFill>
                                          <a:ln>
                                            <a:noFill/>
                                          </a:ln>
                                        </p:spPr>
                                        <p:style>
                                          <a:lnRef idx="2">
                                            <a:schemeClr val="accent1">
                                              <a:shade val="50000"/>
                                            </a:schemeClr>
                                          </a:lnRef>
                                          <a:fillRef idx="1">
                                            <a:schemeClr val="accent1"/>
                                          </a:fillRef>
                                          <a:effectRef idx="0">
                                            <a:schemeClr val="accent1"/>
                                          </a:effectRef>
                                          <a:fontRef idx="minor">
                                            <a:schemeClr val="lt1"/>
                                          </a:fontRef>
                                        </p:style>
                                        <p:txBody>
                                          <a:bodyPr rtlCol="0" anchor="ctr"/>
                                          <a:lstStyle/>
                                          <a:p>
                                            <a:pPr algn="ctr"/>
                                            <a:endParaRPr lang="en-CA">
                                              <a:solidFill>
                                                <a:prstClr val="white"/>
                                              </a:solidFill>
                                            </a:endParaRPr>
                                          </a:p>
                                        </p:txBody>
                                      </p:sp>
                                    </p:grpSp>
                                    <p:sp>
                                      <p:nvSpPr>
                                        <p:cNvPr id="235" name="Oval 234"/>
                                        <p:cNvSpPr/>
                                        <p:nvPr/>
                                      </p:nvSpPr>
                                      <p:spPr>
                                        <a:xfrm rot="2668207">
                                          <a:off x="22403973" y="16416906"/>
                                          <a:ext cx="160201" cy="502160"/>
                                        </a:xfrm>
                                        <a:prstGeom prst="ellipse">
                                          <a:avLst/>
                                        </a:prstGeom>
                                        <a:solidFill>
                                          <a:schemeClr val="tx1"/>
                                        </a:solidFill>
                                        <a:ln>
                                          <a:noFill/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tlCol="0" anchor="ctr"/>
                                        <a:lstStyle/>
                                        <a:p>
                                          <a:pPr algn="ctr"/>
                                          <a:endParaRPr lang="en-CA">
                                            <a:solidFill>
                                              <a:prstClr val="white"/>
                                            </a:solidFill>
                                          </a:endParaRPr>
                                        </a:p>
                                      </p:txBody>
                                    </p:sp>
                                  </p:grpSp>
                                  <p:sp>
                                    <p:nvSpPr>
                                      <p:cNvPr id="232" name="Rectangle 231"/>
                                      <p:cNvSpPr/>
                                      <p:nvPr/>
                                    </p:nvSpPr>
                                    <p:spPr>
                                      <a:xfrm rot="19533096">
                                        <a:off x="21766021" y="15316455"/>
                                        <a:ext cx="130074" cy="1905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tx1"/>
                                      </a:solidFill>
                                      <a:ln>
                                        <a:noFill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endParaRPr lang="en-CA">
                                          <a:solidFill>
                                            <a:prstClr val="white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233" name="Rectangle 232"/>
                                      <p:cNvSpPr/>
                                      <p:nvPr/>
                                    </p:nvSpPr>
                                    <p:spPr>
                                      <a:xfrm rot="3326344">
                                        <a:off x="21588177" y="15431790"/>
                                        <a:ext cx="130074" cy="190500"/>
                                      </a:xfrm>
                                      <a:prstGeom prst="rect">
                                        <a:avLst/>
                                      </a:prstGeom>
                                      <a:solidFill>
                                        <a:schemeClr val="tx1"/>
                                      </a:solidFill>
                                      <a:ln>
                                        <a:noFill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tlCol="0" anchor="ctr"/>
                                      <a:lstStyle/>
                                      <a:p>
                                        <a:pPr algn="ctr"/>
                                        <a:endParaRPr lang="en-CA">
                                          <a:solidFill>
                                            <a:prstClr val="white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230" name="Rectangle 229"/>
                                    <p:cNvSpPr/>
                                    <p:nvPr/>
                                  </p:nvSpPr>
                                  <p:spPr>
                                    <a:xfrm rot="470398">
                                      <a:off x="21160311" y="15470643"/>
                                      <a:ext cx="60982" cy="134624"/>
                                    </a:xfrm>
                                    <a:prstGeom prst="rect">
                                      <a:avLst/>
                                    </a:prstGeom>
                                    <a:solidFill>
                                      <a:schemeClr val="tx1"/>
                                    </a:solidFill>
                                    <a:ln>
                                      <a:noFill/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tlCol="0" anchor="ctr"/>
                                    <a:lstStyle/>
                                    <a:p>
                                      <a:pPr algn="ctr"/>
                                      <a:endParaRPr lang="en-CA">
                                        <a:solidFill>
                                          <a:prstClr val="white"/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  <p:sp>
                                <p:nvSpPr>
                                  <p:cNvPr id="228" name="Oval 227"/>
                                  <p:cNvSpPr/>
                                  <p:nvPr/>
                                </p:nvSpPr>
                                <p:spPr>
                                  <a:xfrm>
                                    <a:off x="20989024" y="14933617"/>
                                    <a:ext cx="63128" cy="183643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tx1"/>
                                  </a:solidFill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CA">
                                      <a:solidFill>
                                        <a:prstClr val="white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226" name="Oval 225"/>
                                <p:cNvSpPr/>
                                <p:nvPr/>
                              </p:nvSpPr>
                              <p:spPr>
                                <a:xfrm>
                                  <a:off x="20227925" y="16349828"/>
                                  <a:ext cx="238125" cy="257503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CA">
                                    <a:solidFill>
                                      <a:prstClr val="white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224" name="Oval 223"/>
                              <p:cNvSpPr/>
                              <p:nvPr/>
                            </p:nvSpPr>
                            <p:spPr>
                              <a:xfrm rot="2406249">
                                <a:off x="20297548" y="16071820"/>
                                <a:ext cx="98119" cy="280299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CA">
                                  <a:solidFill>
                                    <a:prstClr val="white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22" name="Oval 221"/>
                            <p:cNvSpPr/>
                            <p:nvPr/>
                          </p:nvSpPr>
                          <p:spPr>
                            <a:xfrm rot="5210990">
                              <a:off x="20293503" y="16131086"/>
                              <a:ext cx="119296" cy="280299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CA">
                                <a:solidFill>
                                  <a:prstClr val="white"/>
                                </a:solidFill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03" name="Group 202"/>
                          <p:cNvGrpSpPr/>
                          <p:nvPr/>
                        </p:nvGrpSpPr>
                        <p:grpSpPr>
                          <a:xfrm>
                            <a:off x="17782652" y="26271704"/>
                            <a:ext cx="1212842" cy="2720783"/>
                            <a:chOff x="28470255" y="11433120"/>
                            <a:chExt cx="1212842" cy="2720783"/>
                          </a:xfrm>
                        </p:grpSpPr>
                        <p:grpSp>
                          <p:nvGrpSpPr>
                            <p:cNvPr id="211" name="Group 210"/>
                            <p:cNvGrpSpPr/>
                            <p:nvPr/>
                          </p:nvGrpSpPr>
                          <p:grpSpPr>
                            <a:xfrm>
                              <a:off x="28470255" y="11433120"/>
                              <a:ext cx="1212842" cy="2720783"/>
                              <a:chOff x="28470255" y="11433120"/>
                              <a:chExt cx="1212842" cy="2720783"/>
                            </a:xfrm>
                          </p:grpSpPr>
                          <p:grpSp>
                            <p:nvGrpSpPr>
                              <p:cNvPr id="213" name="Group 212"/>
                              <p:cNvGrpSpPr/>
                              <p:nvPr/>
                            </p:nvGrpSpPr>
                            <p:grpSpPr>
                              <a:xfrm>
                                <a:off x="28470255" y="11433120"/>
                                <a:ext cx="1212842" cy="2720783"/>
                                <a:chOff x="27511131" y="12041502"/>
                                <a:chExt cx="1212842" cy="2720783"/>
                              </a:xfrm>
                            </p:grpSpPr>
                            <p:grpSp>
                              <p:nvGrpSpPr>
                                <p:cNvPr id="215" name="Group 214"/>
                                <p:cNvGrpSpPr/>
                                <p:nvPr/>
                              </p:nvGrpSpPr>
                              <p:grpSpPr>
                                <a:xfrm>
                                  <a:off x="27511131" y="12041502"/>
                                  <a:ext cx="1212842" cy="2720783"/>
                                  <a:chOff x="27511131" y="12041502"/>
                                  <a:chExt cx="1212842" cy="2720783"/>
                                </a:xfrm>
                              </p:grpSpPr>
                              <p:pic>
                                <p:nvPicPr>
                                  <p:cNvPr id="218" name="Picture 217"/>
                                  <p:cNvPicPr>
                                    <a:picLocks noChangeAspect="1"/>
                                  </p:cNvPicPr>
                                  <p:nvPr/>
                                </p:nvPicPr>
                                <p:blipFill rotWithShape="1">
                                  <a:blip r:embed="rId19">
                                    <a:extLst>
                                      <a:ext uri="{BEBA8EAE-BF5A-486C-A8C5-ECC9F3942E4B}">
                                        <a14:imgProps xmlns:a14="http://schemas.microsoft.com/office/drawing/2010/main">
                                          <a14:imgLayer r:embed="rId20">
                                            <a14:imgEffect>
                                              <a14:backgroundRemoval t="6455" b="81182" l="24800" r="48867"/>
                                            </a14:imgEffect>
                                          </a14:imgLayer>
                                        </a14:imgProps>
                                      </a:ext>
                                      <a:ext uri="{28A0092B-C50C-407E-A947-70E740481C1C}">
                                        <a14:useLocalDpi xmlns:a14="http://schemas.microsoft.com/office/drawing/2010/main" val="0"/>
                                      </a:ext>
                                    </a:extLst>
                                  </a:blip>
                                  <a:srcRect l="23472" r="50000" b="18851"/>
                                  <a:stretch/>
                                </p:blipFill>
                                <p:spPr>
                                  <a:xfrm>
                                    <a:off x="27511131" y="12041502"/>
                                    <a:ext cx="1212842" cy="2720783"/>
                                  </a:xfrm>
                                  <a:prstGeom prst="rect">
                                    <a:avLst/>
                                  </a:prstGeom>
                                </p:spPr>
                              </p:pic>
                              <p:sp>
                                <p:nvSpPr>
                                  <p:cNvPr id="219" name="Oval 218"/>
                                  <p:cNvSpPr/>
                                  <p:nvPr/>
                                </p:nvSpPr>
                                <p:spPr>
                                  <a:xfrm flipH="1">
                                    <a:off x="27880331" y="13223875"/>
                                    <a:ext cx="227944" cy="815637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tx1"/>
                                  </a:solidFill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CA">
                                      <a:solidFill>
                                        <a:prstClr val="white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220" name="Oval 219"/>
                                  <p:cNvSpPr/>
                                  <p:nvPr/>
                                </p:nvSpPr>
                                <p:spPr>
                                  <a:xfrm rot="19262547" flipH="1">
                                    <a:off x="28018782" y="13272595"/>
                                    <a:ext cx="205098" cy="536444"/>
                                  </a:xfrm>
                                  <a:prstGeom prst="ellipse">
                                    <a:avLst/>
                                  </a:prstGeom>
                                  <a:solidFill>
                                    <a:schemeClr val="tx1"/>
                                  </a:solidFill>
                                  <a:ln>
                                    <a:noFill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n-CA">
                                      <a:solidFill>
                                        <a:prstClr val="white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216" name="Oval 215"/>
                                <p:cNvSpPr/>
                                <p:nvPr/>
                              </p:nvSpPr>
                              <p:spPr>
                                <a:xfrm rot="537492" flipH="1">
                                  <a:off x="28020647" y="13331509"/>
                                  <a:ext cx="132786" cy="477654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CA">
                                    <a:solidFill>
                                      <a:prstClr val="white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17" name="Oval 216"/>
                                <p:cNvSpPr/>
                                <p:nvPr/>
                              </p:nvSpPr>
                              <p:spPr>
                                <a:xfrm rot="721231" flipH="1">
                                  <a:off x="28209653" y="13422172"/>
                                  <a:ext cx="121995" cy="203587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CA">
                                    <a:solidFill>
                                      <a:prstClr val="white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214" name="Oval 213"/>
                              <p:cNvSpPr/>
                              <p:nvPr/>
                            </p:nvSpPr>
                            <p:spPr>
                              <a:xfrm flipH="1">
                                <a:off x="28839455" y="12915583"/>
                                <a:ext cx="157620" cy="453547"/>
                              </a:xfrm>
                              <a:prstGeom prst="ellipse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CA">
                                  <a:solidFill>
                                    <a:prstClr val="white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12" name="Oval 211"/>
                            <p:cNvSpPr/>
                            <p:nvPr/>
                          </p:nvSpPr>
                          <p:spPr>
                            <a:xfrm rot="537492" flipH="1">
                              <a:off x="29060609" y="11940562"/>
                              <a:ext cx="132786" cy="477654"/>
                            </a:xfrm>
                            <a:prstGeom prst="ellipse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CA">
                                <a:solidFill>
                                  <a:prstClr val="white"/>
                                </a:solidFill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204" name="Group 203"/>
                          <p:cNvGrpSpPr/>
                          <p:nvPr/>
                        </p:nvGrpSpPr>
                        <p:grpSpPr>
                          <a:xfrm>
                            <a:off x="19077009" y="26392200"/>
                            <a:ext cx="1843088" cy="2246480"/>
                            <a:chOff x="25213209" y="12284073"/>
                            <a:chExt cx="1843088" cy="2246480"/>
                          </a:xfrm>
                        </p:grpSpPr>
                        <p:grpSp>
                          <p:nvGrpSpPr>
                            <p:cNvPr id="205" name="Group 204"/>
                            <p:cNvGrpSpPr/>
                            <p:nvPr/>
                          </p:nvGrpSpPr>
                          <p:grpSpPr>
                            <a:xfrm>
                              <a:off x="25213209" y="12284075"/>
                              <a:ext cx="1843088" cy="2246478"/>
                              <a:chOff x="24953862" y="12338050"/>
                              <a:chExt cx="1843088" cy="2246478"/>
                            </a:xfrm>
                          </p:grpSpPr>
                          <p:grpSp>
                            <p:nvGrpSpPr>
                              <p:cNvPr id="207" name="Group 206"/>
                              <p:cNvGrpSpPr/>
                              <p:nvPr/>
                            </p:nvGrpSpPr>
                            <p:grpSpPr>
                              <a:xfrm>
                                <a:off x="24953862" y="12338050"/>
                                <a:ext cx="1843088" cy="2246478"/>
                                <a:chOff x="24953862" y="12338050"/>
                                <a:chExt cx="1843088" cy="2246478"/>
                              </a:xfrm>
                            </p:grpSpPr>
                            <p:pic>
                              <p:nvPicPr>
                                <p:cNvPr id="209" name="Picture 208"/>
                                <p:cNvPicPr>
                                  <a:picLocks noChangeAspect="1"/>
                                </p:cNvPicPr>
                                <p:nvPr/>
                              </p:nvPicPr>
                              <p:blipFill rotWithShape="1">
                                <a:blip r:embed="rId21">
                                  <a:extLst>
                                    <a:ext uri="{BEBA8EAE-BF5A-486C-A8C5-ECC9F3942E4B}">
                                      <a14:imgProps xmlns:a14="http://schemas.microsoft.com/office/drawing/2010/main">
                                        <a14:imgLayer r:embed="rId22">
                                          <a14:imgEffect>
                                            <a14:backgroundRemoval t="49141" b="89297" l="31667" r="50467">
                                              <a14:foregroundMark x1="43000" y1="89297" x2="43000" y2="89297"/>
                                            </a14:backgroundRemoval>
                                          </a14:imgEffect>
                                        </a14:imgLayer>
                                      </a14:imgProps>
                                    </a:ext>
                                    <a:ext uri="{28A0092B-C50C-407E-A947-70E740481C1C}">
                                      <a14:useLocalDpi xmlns:a14="http://schemas.microsoft.com/office/drawing/2010/main" val="0"/>
                                    </a:ext>
                                  </a:extLst>
                                </a:blip>
                                <a:srcRect l="28789" t="51357" r="48914" b="16794"/>
                                <a:stretch/>
                              </p:blipFill>
                              <p:spPr>
                                <a:xfrm>
                                  <a:off x="24953862" y="12338050"/>
                                  <a:ext cx="1843088" cy="2246478"/>
                                </a:xfrm>
                                <a:prstGeom prst="rect">
                                  <a:avLst/>
                                </a:prstGeom>
                              </p:spPr>
                            </p:pic>
                            <p:sp>
                              <p:nvSpPr>
                                <p:cNvPr id="210" name="Oval 209"/>
                                <p:cNvSpPr/>
                                <p:nvPr/>
                              </p:nvSpPr>
                              <p:spPr>
                                <a:xfrm rot="537492" flipH="1">
                                  <a:off x="25615276" y="13524648"/>
                                  <a:ext cx="233987" cy="477654"/>
                                </a:xfrm>
                                <a:prstGeom prst="ellipse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>
                                  <a:noFill/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n-CA">
                                    <a:solidFill>
                                      <a:prstClr val="white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  <p:sp>
                            <p:nvSpPr>
                              <p:cNvPr id="208" name="Rectangle 207"/>
                              <p:cNvSpPr/>
                              <p:nvPr/>
                            </p:nvSpPr>
                            <p:spPr>
                              <a:xfrm rot="1285864">
                                <a:off x="25388143" y="12343976"/>
                                <a:ext cx="52699" cy="107070"/>
                              </a:xfrm>
                              <a:prstGeom prst="rect">
                                <a:avLst/>
                              </a:prstGeom>
                              <a:solidFill>
                                <a:schemeClr val="tx1"/>
                              </a:solidFill>
                              <a:ln>
                                <a:noFill/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n-CA">
                                  <a:solidFill>
                                    <a:prstClr val="white"/>
                                  </a:solidFill>
                                </a:endParaRPr>
                              </a:p>
                            </p:txBody>
                          </p:sp>
                        </p:grpSp>
                        <p:sp>
                          <p:nvSpPr>
                            <p:cNvPr id="206" name="Rectangle 205"/>
                            <p:cNvSpPr/>
                            <p:nvPr/>
                          </p:nvSpPr>
                          <p:spPr>
                            <a:xfrm rot="5400000">
                              <a:off x="25694091" y="12254317"/>
                              <a:ext cx="47627" cy="107139"/>
                            </a:xfrm>
                            <a:prstGeom prst="rect">
                              <a:avLst/>
                            </a:prstGeom>
                            <a:solidFill>
                              <a:schemeClr val="tx1"/>
                            </a:solidFill>
                            <a:ln>
                              <a:noFill/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n-CA">
                                <a:solidFill>
                                  <a:prstClr val="white"/>
                                </a:solidFill>
                              </a:endParaRPr>
                            </a:p>
                          </p:txBody>
                        </p:sp>
                      </p:grpSp>
                    </p:grpSp>
                    <p:sp>
                      <p:nvSpPr>
                        <p:cNvPr id="200" name="TextBox 199"/>
                        <p:cNvSpPr txBox="1">
                          <a:spLocks noChangeAspect="1"/>
                        </p:cNvSpPr>
                        <p:nvPr/>
                      </p:nvSpPr>
                      <p:spPr>
                        <a:xfrm>
                          <a:off x="32160868" y="31203382"/>
                          <a:ext cx="5691655" cy="4001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CA" sz="2000" dirty="0" smtClean="0">
                              <a:solidFill>
                                <a:prstClr val="black"/>
                              </a:solidFill>
                              <a:latin typeface="Avenir Book" charset="0"/>
                              <a:ea typeface="Avenir Book" charset="0"/>
                              <a:cs typeface="Avenir Book" charset="0"/>
                            </a:rPr>
                            <a:t>RESILIENT YOUTH RESEARCH GROUP</a:t>
                          </a:r>
                        </a:p>
                      </p:txBody>
                    </p:sp>
                  </p:grpSp>
                  <p:sp>
                    <p:nvSpPr>
                      <p:cNvPr id="198" name="Triangle 197"/>
                      <p:cNvSpPr/>
                      <p:nvPr/>
                    </p:nvSpPr>
                    <p:spPr>
                      <a:xfrm rot="5400000">
                        <a:off x="32162750" y="30422850"/>
                        <a:ext cx="49942" cy="45719"/>
                      </a:xfrm>
                      <a:prstGeom prst="triangle">
                        <a:avLst/>
                      </a:prstGeom>
                      <a:solidFill>
                        <a:schemeClr val="tx1"/>
                      </a:solidFill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CA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196" name="Triangle 195"/>
                    <p:cNvSpPr/>
                    <p:nvPr/>
                  </p:nvSpPr>
                  <p:spPr>
                    <a:xfrm rot="14918076">
                      <a:off x="32100091" y="30268091"/>
                      <a:ext cx="85050" cy="103423"/>
                    </a:xfrm>
                    <a:prstGeom prst="triangle">
                      <a:avLst/>
                    </a:prstGeom>
                    <a:solidFill>
                      <a:schemeClr val="tx1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CA">
                        <a:solidFill>
                          <a:prstClr val="white"/>
                        </a:solidFill>
                      </a:endParaRPr>
                    </a:p>
                  </p:txBody>
                </p:sp>
              </p:grpSp>
              <p:sp>
                <p:nvSpPr>
                  <p:cNvPr id="192" name="Triangle 191"/>
                  <p:cNvSpPr/>
                  <p:nvPr/>
                </p:nvSpPr>
                <p:spPr>
                  <a:xfrm rot="14751689">
                    <a:off x="32100050" y="30317147"/>
                    <a:ext cx="122005" cy="110904"/>
                  </a:xfrm>
                  <a:prstGeom prst="triangl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86" name="Triangle 185"/>
                <p:cNvSpPr/>
                <p:nvPr/>
              </p:nvSpPr>
              <p:spPr>
                <a:xfrm rot="7378772">
                  <a:off x="31819567" y="27946492"/>
                  <a:ext cx="78881" cy="11241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184" name="Triangle 183"/>
              <p:cNvSpPr/>
              <p:nvPr/>
            </p:nvSpPr>
            <p:spPr>
              <a:xfrm rot="7526662" flipH="1">
                <a:off x="31924248" y="30010791"/>
                <a:ext cx="152550" cy="216588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38906483" y="29270058"/>
              <a:ext cx="3747051" cy="2900654"/>
              <a:chOff x="42780482" y="27308409"/>
              <a:chExt cx="3747051" cy="2900654"/>
            </a:xfrm>
          </p:grpSpPr>
          <p:pic>
            <p:nvPicPr>
              <p:cNvPr id="8" name="Picture 7"/>
              <p:cNvPicPr>
                <a:picLocks noChangeAspect="1"/>
              </p:cNvPicPr>
              <p:nvPr/>
            </p:nvPicPr>
            <p:blipFill rotWithShape="1">
              <a:blip r:embed="rId23"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backgroundRemoval t="2488" b="59701" l="1237" r="86926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8204" t="9705" r="30627" b="38808"/>
              <a:stretch/>
            </p:blipFill>
            <p:spPr>
              <a:xfrm>
                <a:off x="43462676" y="27308409"/>
                <a:ext cx="2382662" cy="1991976"/>
              </a:xfrm>
              <a:prstGeom prst="rect">
                <a:avLst/>
              </a:prstGeom>
            </p:spPr>
          </p:pic>
          <p:sp>
            <p:nvSpPr>
              <p:cNvPr id="36" name="Rectangle 35"/>
              <p:cNvSpPr/>
              <p:nvPr/>
            </p:nvSpPr>
            <p:spPr>
              <a:xfrm>
                <a:off x="42780482" y="29439622"/>
                <a:ext cx="3747051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CENTRE FOR INNOVATION IN</a:t>
                </a:r>
              </a:p>
              <a:p>
                <a:pPr algn="ctr"/>
                <a:r>
                  <a:rPr lang="en-US" sz="2400" dirty="0" smtClean="0">
                    <a:solidFill>
                      <a:prstClr val="black"/>
                    </a:solidFill>
                    <a:latin typeface="Avenir Light" charset="0"/>
                    <a:ea typeface="Avenir Light" charset="0"/>
                    <a:cs typeface="Avenir Light" charset="0"/>
                  </a:rPr>
                  <a:t>Campus Mental Health</a:t>
                </a:r>
                <a:endParaRPr lang="en-CA" sz="2400" dirty="0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4" name="TextBox 93"/>
          <p:cNvSpPr txBox="1"/>
          <p:nvPr/>
        </p:nvSpPr>
        <p:spPr>
          <a:xfrm>
            <a:off x="12864072" y="30767367"/>
            <a:ext cx="11409396" cy="357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*</a:t>
            </a:r>
            <a:r>
              <a:rPr lang="en-US" sz="1600" i="1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p</a:t>
            </a:r>
            <a:r>
              <a:rPr lang="en-US" sz="1600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 &lt; .</a:t>
            </a:r>
            <a:r>
              <a:rPr lang="en-US" sz="16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05</a:t>
            </a:r>
            <a:r>
              <a:rPr lang="en-US" sz="1600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, ** </a:t>
            </a:r>
            <a:r>
              <a:rPr lang="en-US" sz="1600" i="1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p</a:t>
            </a:r>
            <a:r>
              <a:rPr lang="en-US" sz="1600" dirty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Avenir Book" charset="0"/>
                <a:ea typeface="Avenir Book" charset="0"/>
                <a:cs typeface="Avenir Book" charset="0"/>
              </a:rPr>
              <a:t>&lt; .01</a:t>
            </a:r>
            <a:endParaRPr lang="en-US" sz="1600" i="1" dirty="0">
              <a:solidFill>
                <a:prstClr val="black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1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8609</TotalTime>
  <Words>555</Words>
  <Application>Microsoft Macintosh PowerPoint</Application>
  <PresentationFormat>Custom</PresentationFormat>
  <Paragraphs>118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Avenir Black</vt:lpstr>
      <vt:lpstr>Avenir Book</vt:lpstr>
      <vt:lpstr>Avenir Heavy</vt:lpstr>
      <vt:lpstr>Avenir Light</vt:lpstr>
      <vt:lpstr>Calibri</vt:lpstr>
      <vt:lpstr>Calibri Light</vt:lpstr>
      <vt:lpstr>Rubik</vt:lpstr>
      <vt:lpstr>Rubik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Cherry</dc:creator>
  <cp:lastModifiedBy>Sarah Boyle</cp:lastModifiedBy>
  <cp:revision>279</cp:revision>
  <cp:lastPrinted>2018-05-18T13:50:44Z</cp:lastPrinted>
  <dcterms:created xsi:type="dcterms:W3CDTF">2017-03-04T15:26:33Z</dcterms:created>
  <dcterms:modified xsi:type="dcterms:W3CDTF">2018-05-21T17:13:15Z</dcterms:modified>
</cp:coreProperties>
</file>